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notesMasterIdLst>
    <p:notesMasterId r:id="rId11"/>
  </p:notesMasterIdLst>
  <p:handoutMasterIdLst>
    <p:handoutMasterId r:id="rId12"/>
  </p:handoutMasterIdLst>
  <p:sldIdLst>
    <p:sldId id="293" r:id="rId5"/>
    <p:sldId id="3158" r:id="rId6"/>
    <p:sldId id="3160" r:id="rId7"/>
    <p:sldId id="3162" r:id="rId8"/>
    <p:sldId id="281" r:id="rId9"/>
    <p:sldId id="2281" r:id="rId10"/>
  </p:sldIdLst>
  <p:sldSz cx="12192000" cy="6858000"/>
  <p:notesSz cx="6645275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B30A322-F2AF-4141-B768-E7B52811BE4D}">
          <p14:sldIdLst>
            <p14:sldId id="293"/>
            <p14:sldId id="3158"/>
            <p14:sldId id="3160"/>
            <p14:sldId id="3162"/>
            <p14:sldId id="281"/>
          </p14:sldIdLst>
        </p14:section>
        <p14:section name="Autonomous ships" id="{C5719997-CB77-4F19-AAFF-985BDDA39FC4}">
          <p14:sldIdLst/>
        </p14:section>
        <p14:section name="Thank you" id="{2B3EEF72-90E1-4477-986F-730F6D9322B5}">
          <p14:sldIdLst>
            <p14:sldId id="2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ona Reeve" initials="FR" lastIdx="5" clrIdx="0">
    <p:extLst>
      <p:ext uri="{19B8F6BF-5375-455C-9EA6-DF929625EA0E}">
        <p15:presenceInfo xmlns:p15="http://schemas.microsoft.com/office/powerpoint/2012/main" userId="90e63434f7d935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31B"/>
    <a:srgbClr val="FF9900"/>
    <a:srgbClr val="415263"/>
    <a:srgbClr val="00528A"/>
    <a:srgbClr val="1DC9D2"/>
    <a:srgbClr val="00538B"/>
    <a:srgbClr val="29C4CC"/>
    <a:srgbClr val="9EA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406" autoAdjust="0"/>
    <p:restoredTop sz="93792" autoAdjust="0"/>
  </p:normalViewPr>
  <p:slideViewPr>
    <p:cSldViewPr snapToGrid="0">
      <p:cViewPr varScale="1">
        <p:scale>
          <a:sx n="46" d="100"/>
          <a:sy n="46" d="100"/>
        </p:scale>
        <p:origin x="48" y="400"/>
      </p:cViewPr>
      <p:guideLst>
        <p:guide orient="horz" pos="2886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4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91055"/>
          </a:xfrm>
          <a:prstGeom prst="rect">
            <a:avLst/>
          </a:prstGeom>
        </p:spPr>
        <p:txBody>
          <a:bodyPr vert="horz" lIns="78821" tIns="39411" rIns="78821" bIns="39411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3925" y="1"/>
            <a:ext cx="2879619" cy="491055"/>
          </a:xfrm>
          <a:prstGeom prst="rect">
            <a:avLst/>
          </a:prstGeom>
        </p:spPr>
        <p:txBody>
          <a:bodyPr vert="horz" lIns="78821" tIns="39411" rIns="78821" bIns="39411" rtlCol="0"/>
          <a:lstStyle>
            <a:lvl1pPr algn="r">
              <a:defRPr sz="1000"/>
            </a:lvl1pPr>
          </a:lstStyle>
          <a:p>
            <a:fld id="{B76A2E87-F14D-4764-96F4-7F0E7D6DE552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4774"/>
            <a:ext cx="2879619" cy="491053"/>
          </a:xfrm>
          <a:prstGeom prst="rect">
            <a:avLst/>
          </a:prstGeom>
        </p:spPr>
        <p:txBody>
          <a:bodyPr vert="horz" lIns="78821" tIns="39411" rIns="78821" bIns="39411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3925" y="9284774"/>
            <a:ext cx="2879619" cy="491053"/>
          </a:xfrm>
          <a:prstGeom prst="rect">
            <a:avLst/>
          </a:prstGeom>
        </p:spPr>
        <p:txBody>
          <a:bodyPr vert="horz" lIns="78821" tIns="39411" rIns="78821" bIns="39411" rtlCol="0" anchor="b"/>
          <a:lstStyle>
            <a:lvl1pPr algn="r">
              <a:defRPr sz="1000"/>
            </a:lvl1pPr>
          </a:lstStyle>
          <a:p>
            <a:fld id="{E53BA23A-F3DA-4434-868C-E9AF6F82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961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91055"/>
          </a:xfrm>
          <a:prstGeom prst="rect">
            <a:avLst/>
          </a:prstGeom>
        </p:spPr>
        <p:txBody>
          <a:bodyPr vert="horz" lIns="78821" tIns="39411" rIns="78821" bIns="39411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3925" y="1"/>
            <a:ext cx="2879619" cy="491055"/>
          </a:xfrm>
          <a:prstGeom prst="rect">
            <a:avLst/>
          </a:prstGeom>
        </p:spPr>
        <p:txBody>
          <a:bodyPr vert="horz" lIns="78821" tIns="39411" rIns="78821" bIns="39411" rtlCol="0"/>
          <a:lstStyle>
            <a:lvl1pPr algn="r">
              <a:defRPr sz="1000"/>
            </a:lvl1pPr>
          </a:lstStyle>
          <a:p>
            <a:fld id="{74DA6F99-D06B-4133-9120-4DEB36022393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8821" tIns="39411" rIns="78821" bIns="394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704619"/>
            <a:ext cx="5316220" cy="3849230"/>
          </a:xfrm>
          <a:prstGeom prst="rect">
            <a:avLst/>
          </a:prstGeom>
        </p:spPr>
        <p:txBody>
          <a:bodyPr vert="horz" lIns="78821" tIns="39411" rIns="78821" bIns="394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4774"/>
            <a:ext cx="2879619" cy="491053"/>
          </a:xfrm>
          <a:prstGeom prst="rect">
            <a:avLst/>
          </a:prstGeom>
        </p:spPr>
        <p:txBody>
          <a:bodyPr vert="horz" lIns="78821" tIns="39411" rIns="78821" bIns="39411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3925" y="9284774"/>
            <a:ext cx="2879619" cy="491053"/>
          </a:xfrm>
          <a:prstGeom prst="rect">
            <a:avLst/>
          </a:prstGeom>
        </p:spPr>
        <p:txBody>
          <a:bodyPr vert="horz" lIns="78821" tIns="39411" rIns="78821" bIns="39411" rtlCol="0" anchor="b"/>
          <a:lstStyle>
            <a:lvl1pPr algn="r">
              <a:defRPr sz="1000"/>
            </a:lvl1pPr>
          </a:lstStyle>
          <a:p>
            <a:fld id="{64AAC2D7-CF3A-4517-B060-A420B4323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04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33425"/>
            <a:ext cx="546100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1659" y="3846628"/>
            <a:ext cx="5316220" cy="42223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b="0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AC2D7-CF3A-4517-B060-A420B432364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80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AC2D7-CF3A-4517-B060-A420B43236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0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865188"/>
            <a:ext cx="4343400" cy="2443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4528" y="3849274"/>
            <a:ext cx="5316220" cy="5062427"/>
          </a:xfrm>
        </p:spPr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63925" y="9284774"/>
            <a:ext cx="2879619" cy="491053"/>
          </a:xfrm>
        </p:spPr>
        <p:txBody>
          <a:bodyPr/>
          <a:lstStyle/>
          <a:p>
            <a:fld id="{DB44AD51-8128-420D-9751-A2D6ED1C1D1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05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7DF42-7D0A-4A36-98B1-371F079E32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9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06350E31-90AD-45C1-BC82-A725279E77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r="14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5554" y="2426205"/>
            <a:ext cx="5390446" cy="120703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A95DE04-C855-40FC-8699-1E654561F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553" y="3872970"/>
            <a:ext cx="4140000" cy="216000"/>
          </a:xfrm>
        </p:spPr>
        <p:txBody>
          <a:bodyPr anchor="t"/>
          <a:lstStyle>
            <a:lvl1pPr marL="0" indent="0" algn="l">
              <a:lnSpc>
                <a:spcPts val="1700"/>
              </a:lnSpc>
              <a:buNone/>
              <a:defRPr sz="1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speaker name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02ADF32-1696-4CE9-BC86-26E36241A0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377" y="4097399"/>
            <a:ext cx="4140000" cy="216000"/>
          </a:xfrm>
        </p:spPr>
        <p:txBody>
          <a:bodyPr anchor="t"/>
          <a:lstStyle>
            <a:lvl1pPr marL="0" indent="0">
              <a:lnSpc>
                <a:spcPts val="1700"/>
              </a:lnSpc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job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2204C6-FA15-4EA8-A9AC-3DCBB52D8A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377" y="4329925"/>
            <a:ext cx="4140000" cy="216000"/>
          </a:xfrm>
        </p:spPr>
        <p:txBody>
          <a:bodyPr anchor="t"/>
          <a:lstStyle>
            <a:lvl1pPr marL="0" indent="0">
              <a:lnSpc>
                <a:spcPts val="1700"/>
              </a:lnSpc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2018</a:t>
            </a:r>
          </a:p>
        </p:txBody>
      </p:sp>
    </p:spTree>
    <p:extLst>
      <p:ext uri="{BB962C8B-B14F-4D97-AF65-F5344CB8AC3E}">
        <p14:creationId xmlns:p14="http://schemas.microsoft.com/office/powerpoint/2010/main" val="3214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1E40D4-9C18-4EEA-AD41-70A13D405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324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lder 2"/>
          <p:cNvSpPr>
            <a:spLocks noGrp="1"/>
          </p:cNvSpPr>
          <p:nvPr>
            <p:ph type="ctrTitle"/>
          </p:nvPr>
        </p:nvSpPr>
        <p:spPr>
          <a:xfrm>
            <a:off x="702000" y="404813"/>
            <a:ext cx="9307500" cy="3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4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F7716732-A010-482E-84FB-797D24BF54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5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6">
            <a:extLst>
              <a:ext uri="{FF2B5EF4-FFF2-40B4-BE49-F238E27FC236}">
                <a16:creationId xmlns:a16="http://schemas.microsoft.com/office/drawing/2014/main" id="{FCA1BE05-01C3-427E-B018-78D7301E8E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1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80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1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8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93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4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5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2528" y="401366"/>
            <a:ext cx="9307611" cy="3600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1" i="0">
                <a:solidFill>
                  <a:srgbClr val="00ACD7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702000" y="1566000"/>
            <a:ext cx="10764837" cy="4284000"/>
          </a:xfrm>
        </p:spPr>
        <p:txBody>
          <a:bodyPr anchor="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628" y="797392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D0B53BA-456F-4FFD-9ED3-9EAFEC5D6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CC3D0827-6090-4EC8-8322-B5F0DEF77E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5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4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31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5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65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16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73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06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2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2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5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2000" y="1566000"/>
            <a:ext cx="5181600" cy="4276000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8563" y="1566000"/>
            <a:ext cx="5181600" cy="4276000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B9EA4-389A-427C-A52A-8DBC1028C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06477390-BB24-46C7-9868-5AE48DEB91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3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6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46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87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90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24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58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58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64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4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2000" y="1881338"/>
            <a:ext cx="5181600" cy="3960662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8563" y="1881338"/>
            <a:ext cx="5181600" cy="3960662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B9EA4-389A-427C-A52A-8DBC1028C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BCD630-591B-49E0-99E7-17D94C130CA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2800" y="1557338"/>
            <a:ext cx="5157787" cy="294393"/>
          </a:xfrm>
        </p:spPr>
        <p:txBody>
          <a:bodyPr anchor="t"/>
          <a:lstStyle>
            <a:lvl1pPr marL="0" indent="0">
              <a:buNone/>
              <a:defRPr lang="en-US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>
              <a:lnSpc>
                <a:spcPts val="2200"/>
              </a:lnSpc>
            </a:pPr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2B0F1AC-AA0A-4209-8274-0B51EFEEBCB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8400" y="1557338"/>
            <a:ext cx="5183188" cy="294393"/>
          </a:xfrm>
        </p:spPr>
        <p:txBody>
          <a:bodyPr anchor="t"/>
          <a:lstStyle>
            <a:lvl1pPr marL="0" indent="0">
              <a:buNone/>
              <a:defRPr lang="en-US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lnSpc>
                <a:spcPts val="2200"/>
              </a:lnSpc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2F8E37CB-77F6-4E1E-8362-873A88888C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1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58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24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46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12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11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91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9203289" y="1551413"/>
            <a:ext cx="2618311" cy="1459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33">
                <a:solidFill>
                  <a:srgbClr val="223969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9203289" y="3089094"/>
            <a:ext cx="2618311" cy="1459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33">
                <a:solidFill>
                  <a:srgbClr val="223969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203289" y="4607339"/>
            <a:ext cx="2618311" cy="1459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33">
                <a:solidFill>
                  <a:srgbClr val="223969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31" hasCustomPrompt="1"/>
          </p:nvPr>
        </p:nvSpPr>
        <p:spPr>
          <a:xfrm>
            <a:off x="2561167" y="1551410"/>
            <a:ext cx="6502000" cy="429246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rgbClr val="15A7D5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grpSp>
        <p:nvGrpSpPr>
          <p:cNvPr id="10" name="Группа 1"/>
          <p:cNvGrpSpPr/>
          <p:nvPr userDrawn="1"/>
        </p:nvGrpSpPr>
        <p:grpSpPr>
          <a:xfrm>
            <a:off x="-21427" y="-2100"/>
            <a:ext cx="1979827" cy="6860103"/>
            <a:chOff x="-16070" y="-1577"/>
            <a:chExt cx="1484870" cy="5145077"/>
          </a:xfrm>
        </p:grpSpPr>
        <p:sp>
          <p:nvSpPr>
            <p:cNvPr id="11" name="Прямоугольник 18"/>
            <p:cNvSpPr/>
            <p:nvPr userDrawn="1"/>
          </p:nvSpPr>
          <p:spPr>
            <a:xfrm>
              <a:off x="-16070" y="-1577"/>
              <a:ext cx="1484870" cy="5145077"/>
            </a:xfrm>
            <a:prstGeom prst="rect">
              <a:avLst/>
            </a:prstGeom>
            <a:solidFill>
              <a:srgbClr val="E9E7E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2400">
                <a:solidFill>
                  <a:srgbClr val="564C39"/>
                </a:solidFill>
              </a:endParaRPr>
            </a:p>
          </p:txBody>
        </p:sp>
        <p:pic>
          <p:nvPicPr>
            <p:cNvPr id="12" name="Рисунок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35" y="279471"/>
              <a:ext cx="694800" cy="348936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09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51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55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3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2000" y="1566000"/>
            <a:ext cx="6547212" cy="4276000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B9EA4-389A-427C-A52A-8DBC1028C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6956B2-612B-4613-A22D-45B70A7F61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0554" y="1565274"/>
            <a:ext cx="3739610" cy="4275999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DDB93A44-618F-4249-85B0-3624FB7490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6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47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49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30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7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26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0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136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457325"/>
            <a:ext cx="5283200" cy="405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7325"/>
            <a:ext cx="5283200" cy="405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CCA3A4-3BB5-4EB0-BDE0-264793944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CFD231-2CEC-41B7-ACFE-E359B22811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0E3A451-59B8-4AE9-8C96-ED6982556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5F0C-96F5-415C-B4F0-FB32A552E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095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8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2000" y="1566000"/>
            <a:ext cx="7339064" cy="4276000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B9EA4-389A-427C-A52A-8DBC1028C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6956B2-612B-4613-A22D-45B70A7F61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6037" y="1565275"/>
            <a:ext cx="2514126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D13C58A-5883-4E1E-8679-2FC05595AE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6037" y="3754000"/>
            <a:ext cx="2514126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00ACFE4B-528F-4DED-9D29-4A52E5C84B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8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02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52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63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68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58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38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09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05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5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2000" y="1566000"/>
            <a:ext cx="7339064" cy="4276000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B9EA4-389A-427C-A52A-8DBC1028C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6956B2-612B-4613-A22D-45B70A7F61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6037" y="1565275"/>
            <a:ext cx="2514126" cy="138588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494C6E5-9EAC-4B5D-91CC-305F665C71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6037" y="3010694"/>
            <a:ext cx="2514126" cy="138588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96248EF-4EEF-4591-9763-C88B5BB1B7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6037" y="4456112"/>
            <a:ext cx="2514126" cy="138588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C06391E7-DE32-4CF9-ADF5-2CCF1C2A70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7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60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128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4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51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70" y="1551413"/>
            <a:ext cx="4509841" cy="44479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7275493" y="1542589"/>
            <a:ext cx="4509841" cy="44655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381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/>
          <p:cNvSpPr/>
          <p:nvPr userDrawn="1"/>
        </p:nvSpPr>
        <p:spPr>
          <a:xfrm>
            <a:off x="-21166" y="-2117"/>
            <a:ext cx="1979084" cy="6860117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400">
              <a:solidFill>
                <a:srgbClr val="564C39"/>
              </a:solidFill>
            </a:endParaRPr>
          </a:p>
        </p:txBody>
      </p:sp>
      <p:pic>
        <p:nvPicPr>
          <p:cNvPr id="7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2533"/>
            <a:ext cx="927100" cy="4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4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465668" y="6148918"/>
            <a:ext cx="929217" cy="283633"/>
          </a:xfrm>
          <a:prstGeom prst="rect">
            <a:avLst/>
          </a:prstGeom>
        </p:spPr>
        <p:txBody>
          <a:bodyPr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pPr>
              <a:defRPr/>
            </a:pPr>
            <a:fld id="{15E3FE47-D3CF-4244-ADE6-1A2C56861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902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871C16-8814-40A0-9A6D-701CCA8EAA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6354" y="2359378"/>
            <a:ext cx="6412090" cy="1207030"/>
          </a:xfrm>
        </p:spPr>
        <p:txBody>
          <a:bodyPr anchor="b"/>
          <a:lstStyle>
            <a:lvl1pPr algn="l">
              <a:lnSpc>
                <a:spcPts val="3800"/>
              </a:lnSpc>
              <a:defRPr sz="36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5449041-5E8D-4C59-825D-E6ABFD06DF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177" y="4097399"/>
            <a:ext cx="4140000" cy="216000"/>
          </a:xfrm>
          <a:ln>
            <a:noFill/>
          </a:ln>
        </p:spPr>
        <p:txBody>
          <a:bodyPr/>
          <a:lstStyle>
            <a:lvl1pPr>
              <a:lnSpc>
                <a:spcPts val="17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job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546848D-7C33-45D7-939A-9EF772FF3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177" y="4329925"/>
            <a:ext cx="4140000" cy="216000"/>
          </a:xfrm>
          <a:ln>
            <a:noFill/>
          </a:ln>
        </p:spPr>
        <p:txBody>
          <a:bodyPr/>
          <a:lstStyle>
            <a:lvl1pPr>
              <a:lnSpc>
                <a:spcPts val="17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2018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A48FD31-5E38-4843-A5E4-AC72E28845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177" y="3881399"/>
            <a:ext cx="4140000" cy="216000"/>
          </a:xfrm>
          <a:ln>
            <a:noFill/>
          </a:ln>
        </p:spPr>
        <p:txBody>
          <a:bodyPr/>
          <a:lstStyle>
            <a:lvl1pPr>
              <a:lnSpc>
                <a:spcPts val="1700"/>
              </a:lnSpc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</a:t>
            </a:r>
          </a:p>
        </p:txBody>
      </p:sp>
    </p:spTree>
    <p:extLst>
      <p:ext uri="{BB962C8B-B14F-4D97-AF65-F5344CB8AC3E}">
        <p14:creationId xmlns:p14="http://schemas.microsoft.com/office/powerpoint/2010/main" val="4292310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-21427" y="-2100"/>
            <a:ext cx="1979827" cy="6860103"/>
          </a:xfrm>
          <a:prstGeom prst="rect">
            <a:avLst/>
          </a:prstGeom>
          <a:solidFill>
            <a:srgbClr val="E9E7E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solidFill>
                <a:srgbClr val="564C39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62071" y="312000"/>
            <a:ext cx="9259511" cy="5062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3467" b="1" spc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562568" y="805540"/>
            <a:ext cx="9259013" cy="338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67" b="1" spc="0" baseline="0">
                <a:solidFill>
                  <a:srgbClr val="D35105"/>
                </a:solidFill>
                <a:latin typeface="Century Gothic"/>
                <a:cs typeface="Century Gothic"/>
              </a:defRPr>
            </a:lvl1pPr>
            <a:lvl2pPr marL="609585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2pPr>
            <a:lvl3pPr marL="1219170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3pPr>
            <a:lvl4pPr marL="1828754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4pPr>
            <a:lvl5pPr marL="2438339" indent="0">
              <a:buNone/>
              <a:defRPr sz="2400" b="1">
                <a:solidFill>
                  <a:srgbClr val="D35105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da-DK" dirty="0"/>
              <a:t>Click to edit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561167" y="1551412"/>
            <a:ext cx="9260417" cy="444008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/>
            </a:lvl1pPr>
            <a:lvl2pPr marL="990575" indent="-38099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  <a:defRPr sz="1600"/>
            </a:lvl2pPr>
            <a:lvl3pPr marL="1523962" indent="-304792">
              <a:spcBef>
                <a:spcPts val="0"/>
              </a:spcBef>
              <a:spcAft>
                <a:spcPts val="800"/>
              </a:spcAft>
              <a:buFont typeface="Century Gothic" panose="020B0502020202020204" pitchFamily="34" charset="0"/>
              <a:buChar char="–"/>
              <a:defRPr sz="1333"/>
            </a:lvl3pPr>
            <a:lvl4pPr marL="2285943" indent="-457189">
              <a:buFont typeface="Century Gothic" panose="020B0502020202020204" pitchFamily="34" charset="0"/>
              <a:buChar char="–"/>
              <a:defRPr sz="1333"/>
            </a:lvl4pPr>
            <a:lvl5pPr marL="2666933" indent="-228594">
              <a:buFont typeface="Century Gothic" panose="020B0502020202020204" pitchFamily="34" charset="0"/>
              <a:buChar char="–"/>
              <a:defRPr sz="1333"/>
            </a:lvl5pPr>
            <a:lvl6pPr marL="3352716" indent="-304792">
              <a:buFont typeface="Century Gothic" panose="020B0502020202020204" pitchFamily="34" charset="0"/>
              <a:buChar char="–"/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  <a:p>
            <a:pPr lvl="5"/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0" y="372628"/>
            <a:ext cx="926400" cy="46524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40" y="6148889"/>
            <a:ext cx="928184" cy="2839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67" b="0">
                <a:solidFill>
                  <a:srgbClr val="564C39"/>
                </a:solidFill>
                <a:latin typeface="Century Gothic"/>
                <a:cs typeface="Century Gothic"/>
              </a:defRPr>
            </a:lvl1pPr>
          </a:lstStyle>
          <a:p>
            <a:fld id="{53B7FD57-BF89-4230-967D-6F2239AFD1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878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AC586A4D-CEB1-4058-A001-EFB02620F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" y="0"/>
            <a:ext cx="121703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AC4BE-E5AD-4643-B63A-910C677BF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787" y="2478705"/>
            <a:ext cx="6479865" cy="1103475"/>
          </a:xfrm>
        </p:spPr>
        <p:txBody>
          <a:bodyPr anchor="b"/>
          <a:lstStyle>
            <a:lvl1pPr>
              <a:lnSpc>
                <a:spcPts val="38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64F58-9408-44BA-BD50-5308BCF60A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spcBef>
                <a:spcPts val="5"/>
              </a:spcBef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45EF1-AA45-4DA7-8DDA-20036587678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D37D4-1B20-42C4-A11B-56EBE4FE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3E6A9-B769-4B18-9BE6-5449073443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273419"/>
            <a:ext cx="1639827" cy="8260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FCD7C3D-6F04-48CC-9662-4B280A59048A}"/>
              </a:ext>
            </a:extLst>
          </p:cNvPr>
          <p:cNvSpPr txBox="1">
            <a:spLocks/>
          </p:cNvSpPr>
          <p:nvPr userDrawn="1"/>
        </p:nvSpPr>
        <p:spPr>
          <a:xfrm>
            <a:off x="8574422" y="3273323"/>
            <a:ext cx="3092901" cy="25229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algn="l" defTabSz="914400" rtl="0" eaLnBrk="1" latinLnBrk="0" hangingPunct="1">
              <a:lnSpc>
                <a:spcPts val="3800"/>
              </a:lnSpc>
              <a:defRPr lang="en-GB" sz="3600" b="0" i="0" kern="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>
              <a:lnSpc>
                <a:spcPts val="1700"/>
              </a:lnSpc>
            </a:pPr>
            <a:r>
              <a:rPr lang="en-GB" sz="1300" dirty="0"/>
              <a:t>www.gard.no</a:t>
            </a:r>
          </a:p>
        </p:txBody>
      </p:sp>
    </p:spTree>
    <p:extLst>
      <p:ext uri="{BB962C8B-B14F-4D97-AF65-F5344CB8AC3E}">
        <p14:creationId xmlns:p14="http://schemas.microsoft.com/office/powerpoint/2010/main" val="411815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000" y="403200"/>
            <a:ext cx="9306000" cy="3960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2000" y="1566000"/>
            <a:ext cx="5394000" cy="4276000"/>
          </a:xfrm>
        </p:spPr>
        <p:txBody>
          <a:bodyPr anchor="t"/>
          <a:lstStyle>
            <a:lvl5pPr>
              <a:defRPr/>
            </a:lvl5pPr>
            <a:lvl6pPr>
              <a:spcAft>
                <a:spcPts val="600"/>
              </a:spcAft>
              <a:buClr>
                <a:schemeClr val="accent6"/>
              </a:buClr>
              <a:defRPr/>
            </a:lvl6pPr>
            <a:lvl7pPr>
              <a:spcAft>
                <a:spcPts val="600"/>
              </a:spcAft>
              <a:buClr>
                <a:schemeClr val="accent6"/>
              </a:buClr>
              <a:defRPr/>
            </a:lvl7pPr>
            <a:lvl8pPr marL="179388" indent="-179388">
              <a:spcAft>
                <a:spcPts val="600"/>
              </a:spcAft>
              <a:defRPr/>
            </a:lvl8pPr>
            <a:lvl9pPr marL="358775" indent="-179388">
              <a:spcAft>
                <a:spcPts val="6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799200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B9EA4-389A-427C-A52A-8DBC1028C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6956B2-612B-4613-A22D-45B70A7F61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73871" y="1565274"/>
            <a:ext cx="2088000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9347C6E-8EAD-48C0-899B-1165889018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73871" y="3754000"/>
            <a:ext cx="2088000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386786C-1EED-4931-8E3A-2E6D5670FA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81" y="1565274"/>
            <a:ext cx="2088000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B7F7EE1-BD4B-4915-B5C5-92A950F9DB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94573" y="3754000"/>
            <a:ext cx="2088000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61F58CB0-1CE8-40BE-B878-FBA5C24AED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4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pictur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2528" y="401366"/>
            <a:ext cx="9307611" cy="3600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1" i="0">
                <a:solidFill>
                  <a:srgbClr val="00ACD7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702000" y="1566000"/>
            <a:ext cx="10764837" cy="2088000"/>
          </a:xfrm>
        </p:spPr>
        <p:txBody>
          <a:bodyPr anchor="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02628" y="797392"/>
            <a:ext cx="9307512" cy="324000"/>
          </a:xfrm>
        </p:spPr>
        <p:txBody>
          <a:bodyPr anchor="t"/>
          <a:lstStyle>
            <a:lvl1pPr marL="0" indent="0">
              <a:lnSpc>
                <a:spcPts val="2100"/>
              </a:lnSpc>
              <a:buNone/>
              <a:defRPr sz="1600" b="0" cap="all" baseline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D0B53BA-456F-4FFD-9ED3-9EAFEC5D6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891703"/>
            <a:ext cx="10758488" cy="323850"/>
          </a:xfrm>
        </p:spPr>
        <p:txBody>
          <a:bodyPr anchor="t"/>
          <a:lstStyle>
            <a:lvl1pPr marL="0" marR="5080" indent="0" algn="l" defTabSz="914400" rtl="0" eaLnBrk="1" latinLnBrk="0" hangingPunct="1">
              <a:lnSpc>
                <a:spcPct val="116700"/>
              </a:lnSpc>
              <a:spcBef>
                <a:spcPts val="100"/>
              </a:spcBef>
              <a:buNone/>
              <a:tabLst>
                <a:tab pos="179388" algn="l"/>
              </a:tabLst>
              <a:defRPr lang="en-US" sz="1000" kern="1200" spc="-10" dirty="0" smtClean="0">
                <a:solidFill>
                  <a:srgbClr val="685F57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Edit Footnote placeholder or leave blank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5F1859-5326-412E-BD08-6A4D2599D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5325" y="3754000"/>
            <a:ext cx="10764838" cy="20880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8384D662-D3AF-4449-B52B-E7375A31DE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6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-1587" y="6277873"/>
            <a:ext cx="968375" cy="303213"/>
            <a:chOff x="-1" y="4062"/>
            <a:chExt cx="610" cy="191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37" y="4062"/>
              <a:ext cx="372" cy="191"/>
            </a:xfrm>
            <a:custGeom>
              <a:avLst/>
              <a:gdLst>
                <a:gd name="T0" fmla="*/ 46 w 183"/>
                <a:gd name="T1" fmla="*/ 0 h 92"/>
                <a:gd name="T2" fmla="*/ 137 w 183"/>
                <a:gd name="T3" fmla="*/ 0 h 92"/>
                <a:gd name="T4" fmla="*/ 183 w 183"/>
                <a:gd name="T5" fmla="*/ 46 h 92"/>
                <a:gd name="T6" fmla="*/ 137 w 183"/>
                <a:gd name="T7" fmla="*/ 92 h 92"/>
                <a:gd name="T8" fmla="*/ 46 w 183"/>
                <a:gd name="T9" fmla="*/ 92 h 92"/>
                <a:gd name="T10" fmla="*/ 0 w 183"/>
                <a:gd name="T11" fmla="*/ 46 h 92"/>
                <a:gd name="T12" fmla="*/ 46 w 183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92">
                  <a:moveTo>
                    <a:pt x="46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63" y="0"/>
                    <a:pt x="183" y="21"/>
                    <a:pt x="183" y="46"/>
                  </a:cubicBezTo>
                  <a:cubicBezTo>
                    <a:pt x="183" y="71"/>
                    <a:pt x="163" y="92"/>
                    <a:pt x="137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0" y="92"/>
                    <a:pt x="0" y="71"/>
                    <a:pt x="0" y="46"/>
                  </a:cubicBezTo>
                  <a:cubicBezTo>
                    <a:pt x="0" y="21"/>
                    <a:pt x="20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-1" y="4062"/>
              <a:ext cx="417" cy="191"/>
            </a:xfrm>
            <a:custGeom>
              <a:avLst/>
              <a:gdLst>
                <a:gd name="T0" fmla="*/ 0 w 205"/>
                <a:gd name="T1" fmla="*/ 0 h 92"/>
                <a:gd name="T2" fmla="*/ 159 w 205"/>
                <a:gd name="T3" fmla="*/ 0 h 92"/>
                <a:gd name="T4" fmla="*/ 205 w 205"/>
                <a:gd name="T5" fmla="*/ 46 h 92"/>
                <a:gd name="T6" fmla="*/ 159 w 205"/>
                <a:gd name="T7" fmla="*/ 92 h 92"/>
                <a:gd name="T8" fmla="*/ 0 w 20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92">
                  <a:moveTo>
                    <a:pt x="0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85" y="0"/>
                    <a:pt x="205" y="21"/>
                    <a:pt x="205" y="46"/>
                  </a:cubicBezTo>
                  <a:cubicBezTo>
                    <a:pt x="205" y="71"/>
                    <a:pt x="185" y="92"/>
                    <a:pt x="159" y="92"/>
                  </a:cubicBezTo>
                  <a:cubicBezTo>
                    <a:pt x="0" y="92"/>
                    <a:pt x="0" y="92"/>
                    <a:pt x="0" y="92"/>
                  </a:cubicBezTo>
                </a:path>
              </a:pathLst>
            </a:custGeom>
            <a:solidFill>
              <a:srgbClr val="9EA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229" y="4062"/>
              <a:ext cx="187" cy="191"/>
            </a:xfrm>
            <a:prstGeom prst="ellipse">
              <a:avLst/>
            </a:prstGeom>
            <a:solidFill>
              <a:srgbClr val="005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513599" y="6352535"/>
            <a:ext cx="2937204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r">
              <a:defRPr sz="1000" b="0" i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"/>
              </a:spcBef>
            </a:pPr>
            <a:endParaRPr lang="en-GB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53247" y="6352535"/>
            <a:ext cx="1440000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 flipH="1">
            <a:off x="413096" y="6352535"/>
            <a:ext cx="201348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02000" y="1566000"/>
            <a:ext cx="10764838" cy="4284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36" y="431842"/>
            <a:ext cx="1066802" cy="536449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C18ECAE-0878-4C0C-AAA8-C81E586B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27" y="404813"/>
            <a:ext cx="9307513" cy="39528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807489D0-5C0E-4775-A61A-51F149C8E5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587" y="6277873"/>
            <a:ext cx="968375" cy="303213"/>
            <a:chOff x="-1" y="4062"/>
            <a:chExt cx="610" cy="191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51D1867-3B31-43D8-97F4-6FEA2A10EE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7" y="4062"/>
              <a:ext cx="372" cy="191"/>
            </a:xfrm>
            <a:custGeom>
              <a:avLst/>
              <a:gdLst>
                <a:gd name="T0" fmla="*/ 46 w 183"/>
                <a:gd name="T1" fmla="*/ 0 h 92"/>
                <a:gd name="T2" fmla="*/ 137 w 183"/>
                <a:gd name="T3" fmla="*/ 0 h 92"/>
                <a:gd name="T4" fmla="*/ 183 w 183"/>
                <a:gd name="T5" fmla="*/ 46 h 92"/>
                <a:gd name="T6" fmla="*/ 137 w 183"/>
                <a:gd name="T7" fmla="*/ 92 h 92"/>
                <a:gd name="T8" fmla="*/ 46 w 183"/>
                <a:gd name="T9" fmla="*/ 92 h 92"/>
                <a:gd name="T10" fmla="*/ 0 w 183"/>
                <a:gd name="T11" fmla="*/ 46 h 92"/>
                <a:gd name="T12" fmla="*/ 46 w 183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92">
                  <a:moveTo>
                    <a:pt x="46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63" y="0"/>
                    <a:pt x="183" y="21"/>
                    <a:pt x="183" y="46"/>
                  </a:cubicBezTo>
                  <a:cubicBezTo>
                    <a:pt x="183" y="71"/>
                    <a:pt x="163" y="92"/>
                    <a:pt x="137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0" y="92"/>
                    <a:pt x="0" y="71"/>
                    <a:pt x="0" y="46"/>
                  </a:cubicBezTo>
                  <a:cubicBezTo>
                    <a:pt x="0" y="21"/>
                    <a:pt x="20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CF0E5E9-8E2A-4FCF-9D61-38F883C68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4062"/>
              <a:ext cx="417" cy="191"/>
            </a:xfrm>
            <a:custGeom>
              <a:avLst/>
              <a:gdLst>
                <a:gd name="T0" fmla="*/ 0 w 205"/>
                <a:gd name="T1" fmla="*/ 0 h 92"/>
                <a:gd name="T2" fmla="*/ 159 w 205"/>
                <a:gd name="T3" fmla="*/ 0 h 92"/>
                <a:gd name="T4" fmla="*/ 205 w 205"/>
                <a:gd name="T5" fmla="*/ 46 h 92"/>
                <a:gd name="T6" fmla="*/ 159 w 205"/>
                <a:gd name="T7" fmla="*/ 92 h 92"/>
                <a:gd name="T8" fmla="*/ 0 w 20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92">
                  <a:moveTo>
                    <a:pt x="0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85" y="0"/>
                    <a:pt x="205" y="21"/>
                    <a:pt x="205" y="46"/>
                  </a:cubicBezTo>
                  <a:cubicBezTo>
                    <a:pt x="205" y="71"/>
                    <a:pt x="185" y="92"/>
                    <a:pt x="159" y="92"/>
                  </a:cubicBezTo>
                  <a:cubicBezTo>
                    <a:pt x="0" y="92"/>
                    <a:pt x="0" y="92"/>
                    <a:pt x="0" y="92"/>
                  </a:cubicBezTo>
                </a:path>
              </a:pathLst>
            </a:custGeom>
            <a:solidFill>
              <a:srgbClr val="9EA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CB9B8171-6D37-49F2-97A0-1DB2778A5F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9" y="4062"/>
              <a:ext cx="187" cy="191"/>
            </a:xfrm>
            <a:prstGeom prst="ellipse">
              <a:avLst/>
            </a:prstGeom>
            <a:solidFill>
              <a:srgbClr val="005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970FFA4-CDBD-4BBC-9FA1-04C2F5F6686A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36" y="431842"/>
            <a:ext cx="1066802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7" r:id="rId13"/>
    <p:sldLayoutId id="2147483698" r:id="rId14"/>
    <p:sldLayoutId id="2147483699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  <p:sldLayoutId id="2147483729" r:id="rId44"/>
    <p:sldLayoutId id="2147483730" r:id="rId45"/>
    <p:sldLayoutId id="2147483731" r:id="rId46"/>
    <p:sldLayoutId id="2147483732" r:id="rId47"/>
    <p:sldLayoutId id="2147483733" r:id="rId48"/>
    <p:sldLayoutId id="2147483734" r:id="rId49"/>
    <p:sldLayoutId id="2147483735" r:id="rId50"/>
    <p:sldLayoutId id="2147483736" r:id="rId51"/>
    <p:sldLayoutId id="2147483737" r:id="rId52"/>
    <p:sldLayoutId id="2147483738" r:id="rId53"/>
    <p:sldLayoutId id="2147483739" r:id="rId54"/>
    <p:sldLayoutId id="2147483740" r:id="rId55"/>
    <p:sldLayoutId id="2147483741" r:id="rId56"/>
    <p:sldLayoutId id="2147483742" r:id="rId57"/>
    <p:sldLayoutId id="2147483743" r:id="rId58"/>
    <p:sldLayoutId id="2147483744" r:id="rId59"/>
    <p:sldLayoutId id="2147483745" r:id="rId60"/>
    <p:sldLayoutId id="2147483747" r:id="rId61"/>
    <p:sldLayoutId id="2147483748" r:id="rId62"/>
    <p:sldLayoutId id="2147483749" r:id="rId63"/>
    <p:sldLayoutId id="2147483750" r:id="rId64"/>
    <p:sldLayoutId id="2147483752" r:id="rId65"/>
    <p:sldLayoutId id="2147483753" r:id="rId66"/>
    <p:sldLayoutId id="2147483754" r:id="rId67"/>
    <p:sldLayoutId id="2147483755" r:id="rId68"/>
    <p:sldLayoutId id="2147483756" r:id="rId69"/>
    <p:sldLayoutId id="2147483757" r:id="rId70"/>
    <p:sldLayoutId id="2147483758" r:id="rId71"/>
    <p:sldLayoutId id="2147483759" r:id="rId72"/>
    <p:sldLayoutId id="2147483760" r:id="rId73"/>
    <p:sldLayoutId id="2147483761" r:id="rId74"/>
    <p:sldLayoutId id="2147483764" r:id="rId75"/>
    <p:sldLayoutId id="2147483765" r:id="rId76"/>
    <p:sldLayoutId id="2147483766" r:id="rId77"/>
    <p:sldLayoutId id="2147483768" r:id="rId7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algn="l" defTabSz="914400" rtl="0" eaLnBrk="1" latinLnBrk="0" hangingPunct="1">
        <a:defRPr lang="en-GB" sz="2800" b="1" i="0" kern="0" cap="all" baseline="0" dirty="0">
          <a:solidFill>
            <a:srgbClr val="00ACD7"/>
          </a:solidFill>
          <a:latin typeface="Arial"/>
          <a:ea typeface="+mj-ea"/>
          <a:cs typeface="Arial"/>
        </a:defRPr>
      </a:lvl1pPr>
    </p:titleStyle>
    <p:bodyStyle>
      <a:lvl1pPr marL="252000" indent="-252000" eaLnBrk="1" hangingPunct="1">
        <a:lnSpc>
          <a:spcPts val="2200"/>
        </a:lnSpc>
        <a:spcAft>
          <a:spcPts val="300"/>
        </a:spcAft>
        <a:buClr>
          <a:schemeClr val="accent6"/>
        </a:buClr>
        <a:buFont typeface="Arial" panose="020B0604020202020204" pitchFamily="34" charset="0"/>
        <a:buChar char="•"/>
        <a:defRPr b="0" baseline="0">
          <a:solidFill>
            <a:schemeClr val="accent2"/>
          </a:solidFill>
          <a:latin typeface="+mn-lt"/>
          <a:ea typeface="+mn-ea"/>
          <a:cs typeface="+mn-cs"/>
        </a:defRPr>
      </a:lvl1pPr>
      <a:lvl2pPr marL="503238" indent="-252000" eaLnBrk="1" hangingPunct="1">
        <a:lnSpc>
          <a:spcPts val="2200"/>
        </a:lnSpc>
        <a:spcAft>
          <a:spcPts val="300"/>
        </a:spcAft>
        <a:buClr>
          <a:schemeClr val="accent6"/>
        </a:buClr>
        <a:buFont typeface="Arial" panose="020B0604020202020204" pitchFamily="34" charset="0"/>
        <a:buChar char="-"/>
        <a:defRPr>
          <a:solidFill>
            <a:schemeClr val="accent2"/>
          </a:solidFill>
          <a:latin typeface="+mn-lt"/>
          <a:ea typeface="+mn-ea"/>
          <a:cs typeface="+mn-cs"/>
        </a:defRPr>
      </a:lvl2pPr>
      <a:lvl3pPr marL="756000" indent="-252000" eaLnBrk="1" hangingPunct="1">
        <a:lnSpc>
          <a:spcPts val="2200"/>
        </a:lnSpc>
        <a:spcAft>
          <a:spcPts val="300"/>
        </a:spcAft>
        <a:buClr>
          <a:schemeClr val="accent6"/>
        </a:buClr>
        <a:buFont typeface="Arial" panose="020B0604020202020204" pitchFamily="34" charset="0"/>
        <a:buChar char="·"/>
        <a:defRPr>
          <a:solidFill>
            <a:schemeClr val="accent2"/>
          </a:solidFill>
          <a:latin typeface="+mn-lt"/>
          <a:ea typeface="+mn-ea"/>
          <a:cs typeface="+mn-cs"/>
        </a:defRPr>
      </a:lvl3pPr>
      <a:lvl4pPr marL="0" indent="0" eaLnBrk="1" hangingPunct="1">
        <a:lnSpc>
          <a:spcPts val="2600"/>
        </a:lnSpc>
        <a:buClr>
          <a:schemeClr val="accent6"/>
        </a:buClr>
        <a:buFont typeface="Arial" panose="020B0604020202020204" pitchFamily="34" charset="0"/>
        <a:buNone/>
        <a:defRPr sz="2200" cap="all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eaLnBrk="1" hangingPunct="1">
        <a:lnSpc>
          <a:spcPts val="2600"/>
        </a:lnSpc>
        <a:defRPr sz="1800" b="1" i="0" cap="none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2000" indent="-252000" eaLnBrk="1" hangingPunct="1"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600">
          <a:solidFill>
            <a:schemeClr val="accent2"/>
          </a:solidFill>
          <a:latin typeface="+mn-lt"/>
          <a:ea typeface="+mn-ea"/>
          <a:cs typeface="+mn-cs"/>
        </a:defRPr>
      </a:lvl6pPr>
      <a:lvl7pPr marL="504000" indent="-252000" eaLnBrk="1" hangingPunct="1">
        <a:spcAft>
          <a:spcPts val="600"/>
        </a:spcAft>
        <a:buClr>
          <a:schemeClr val="accent6"/>
        </a:buClr>
        <a:buFont typeface="Arial" panose="020B0604020202020204" pitchFamily="34" charset="0"/>
        <a:buChar char="-"/>
        <a:defRPr sz="1600">
          <a:solidFill>
            <a:schemeClr val="accent2"/>
          </a:solidFill>
          <a:latin typeface="+mn-lt"/>
          <a:ea typeface="+mn-ea"/>
          <a:cs typeface="+mn-cs"/>
        </a:defRPr>
      </a:lvl7pPr>
      <a:lvl8pPr marL="756000" indent="-252000" eaLnBrk="1" hangingPunct="1"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400">
          <a:solidFill>
            <a:schemeClr val="accent2"/>
          </a:solidFill>
          <a:latin typeface="+mn-lt"/>
          <a:ea typeface="+mn-ea"/>
          <a:cs typeface="+mn-cs"/>
        </a:defRPr>
      </a:lvl8pPr>
      <a:lvl9pPr marL="1008000" indent="-252000" eaLnBrk="1" hangingPunct="1">
        <a:spcAft>
          <a:spcPts val="600"/>
        </a:spcAft>
        <a:buClr>
          <a:schemeClr val="accent6"/>
        </a:buClr>
        <a:buFont typeface="Arial" panose="020B0604020202020204" pitchFamily="34" charset="0"/>
        <a:buChar char="-"/>
        <a:defRPr sz="14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631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504">
          <p15:clr>
            <a:srgbClr val="F26B43"/>
          </p15:clr>
        </p15:guide>
        <p15:guide id="7" orient="horz" pos="981">
          <p15:clr>
            <a:srgbClr val="F26B43"/>
          </p15:clr>
        </p15:guide>
        <p15:guide id="8" pos="7083">
          <p15:clr>
            <a:srgbClr val="F26B43"/>
          </p15:clr>
        </p15:guide>
        <p15:guide id="9" orient="horz" pos="3680">
          <p15:clr>
            <a:srgbClr val="F26B43"/>
          </p15:clr>
        </p15:guide>
        <p15:guide id="10" pos="72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mall boat in a large body of water&#10;&#10;Description generated with high confidence">
            <a:extLst>
              <a:ext uri="{FF2B5EF4-FFF2-40B4-BE49-F238E27FC236}">
                <a16:creationId xmlns:a16="http://schemas.microsoft.com/office/drawing/2014/main" id="{7A8A9224-078D-4DF1-9602-5C27CCF4CF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8" b="4279"/>
          <a:stretch/>
        </p:blipFill>
        <p:spPr>
          <a:xfrm>
            <a:off x="0" y="-160638"/>
            <a:ext cx="12192000" cy="70186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3F1B61-EF0A-4D7B-8A13-E33E7E8E1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77" y="2305436"/>
            <a:ext cx="9264123" cy="120015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Advanced Automation and </a:t>
            </a:r>
            <a:br>
              <a:rPr lang="en-US" dirty="0"/>
            </a:br>
            <a:r>
              <a:rPr lang="en-US" dirty="0"/>
              <a:t>Shipping 4.0</a:t>
            </a:r>
            <a:br>
              <a:rPr lang="en-US" dirty="0"/>
            </a:br>
            <a:r>
              <a:rPr lang="en-US" dirty="0"/>
              <a:t>The International Perspective</a:t>
            </a:r>
            <a:br>
              <a:rPr lang="en-US" dirty="0"/>
            </a:br>
            <a:endParaRPr lang="en-GB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46551-D434-496B-AA93-B32133778A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Lawyer, Senior Claims Executive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2FE3A-8F83-4259-8566-B05CBD6259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Gard AS (Arendal, Norway)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9890E8-8DF1-40DA-BC17-F2D61074E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Sean T. Pribyl, </a:t>
            </a:r>
            <a:r>
              <a:rPr lang="en-GB" dirty="0" err="1"/>
              <a:t>Esq.</a:t>
            </a:r>
            <a:r>
              <a:rPr lang="en-GB" dirty="0"/>
              <a:t>	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2D077B8-5363-4F83-8FC2-B8C6F0911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828" y="287079"/>
            <a:ext cx="1518979" cy="7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4EBD-D3A1-4A0D-9248-854BC536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picture containing light, sitting, blue, dark&#10;&#10;Description automatically generated">
            <a:extLst>
              <a:ext uri="{FF2B5EF4-FFF2-40B4-BE49-F238E27FC236}">
                <a16:creationId xmlns:a16="http://schemas.microsoft.com/office/drawing/2014/main" id="{79D2D49C-3FE0-41CE-9274-98487F6961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BDE85-2FA3-4BFF-ADA6-D1C34B4FE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D7ED85-E191-4D19-877B-1A624235F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4AB5-A014-4FE9-BFC8-3C8DB04A20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8C951B-F303-43CF-A707-5E891B9B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18" y="2761077"/>
            <a:ext cx="4735876" cy="1587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9CB9A4-71E4-4AD7-A20E-70E76671FCC3}"/>
              </a:ext>
            </a:extLst>
          </p:cNvPr>
          <p:cNvSpPr txBox="1"/>
          <p:nvPr/>
        </p:nvSpPr>
        <p:spPr>
          <a:xfrm>
            <a:off x="6053472" y="6589298"/>
            <a:ext cx="6437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/>
              <a:t>Credit: AUTOSHIP Digital Environment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6CC113-051B-4333-96BA-BF167947E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276723"/>
            <a:ext cx="5994328" cy="2202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64F0F4-DF90-4F8B-A2D5-230906DB62E2}"/>
              </a:ext>
            </a:extLst>
          </p:cNvPr>
          <p:cNvSpPr txBox="1"/>
          <p:nvPr/>
        </p:nvSpPr>
        <p:spPr>
          <a:xfrm>
            <a:off x="0" y="3068806"/>
            <a:ext cx="2670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/>
              <a:t>Credit: ASKO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DDF3B-AC5B-49E6-B94A-B3D8A0340CF4}"/>
              </a:ext>
            </a:extLst>
          </p:cNvPr>
          <p:cNvSpPr txBox="1"/>
          <p:nvPr/>
        </p:nvSpPr>
        <p:spPr>
          <a:xfrm>
            <a:off x="808075" y="64024"/>
            <a:ext cx="3354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/>
              <a:t>Credit: IBM News Room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108E77-DA44-4B31-88C7-5556094F4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9888"/>
            <a:ext cx="4779264" cy="1971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19F6FB-6540-4926-9FD8-F9F816F6A0BC}"/>
              </a:ext>
            </a:extLst>
          </p:cNvPr>
          <p:cNvSpPr txBox="1"/>
          <p:nvPr/>
        </p:nvSpPr>
        <p:spPr>
          <a:xfrm>
            <a:off x="0" y="6595062"/>
            <a:ext cx="3621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/>
              <a:t>Credit: The Maritime Executive (social media file image)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9C902-CCF0-44CF-91E0-4183C0DFD67D}"/>
              </a:ext>
            </a:extLst>
          </p:cNvPr>
          <p:cNvSpPr txBox="1"/>
          <p:nvPr/>
        </p:nvSpPr>
        <p:spPr>
          <a:xfrm>
            <a:off x="6326837" y="447823"/>
            <a:ext cx="2466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/>
              <a:t>Credit: </a:t>
            </a:r>
            <a:r>
              <a:rPr lang="en-GB" sz="1000" dirty="0" err="1"/>
              <a:t>Seafar</a:t>
            </a:r>
            <a:endParaRPr lang="en-GB" sz="1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785627-054C-4C46-8FD9-D36ED1B90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641" y="125419"/>
            <a:ext cx="4271240" cy="30587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42ED9F-04F9-4643-84A0-8F68BF711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517" y="3066432"/>
            <a:ext cx="5864860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17AB2-D66E-4DD9-BC7C-A44F90486C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D9CD5-88FF-41F8-8DEF-A67596EB0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4" y="351577"/>
            <a:ext cx="5181599" cy="3311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30A1BC-7B04-4E2A-9F6C-72F15AE4462A}"/>
              </a:ext>
            </a:extLst>
          </p:cNvPr>
          <p:cNvSpPr txBox="1"/>
          <p:nvPr/>
        </p:nvSpPr>
        <p:spPr>
          <a:xfrm>
            <a:off x="614444" y="3715971"/>
            <a:ext cx="4193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/>
              <a:t>Credit: CNN/</a:t>
            </a:r>
            <a:r>
              <a:rPr lang="en-GB" sz="1000" dirty="0" err="1"/>
              <a:t>Wallenius</a:t>
            </a:r>
            <a:r>
              <a:rPr lang="en-GB" sz="1000" dirty="0"/>
              <a:t> Marine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12C90B-18E9-473D-9398-20284A4BD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9901"/>
            <a:ext cx="3823855" cy="2638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7E791E-69A0-46CF-A2DE-7A04C822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951" y="3776938"/>
            <a:ext cx="7288299" cy="2729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CECC5B-1286-4EF2-9BA1-C7BEB35F2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51577"/>
            <a:ext cx="5429250" cy="22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53B7FD57-BF89-4230-967D-6F2239AFD1A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A999E4-D236-496C-ABAD-83D8026D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"/>
            <a:ext cx="4735228" cy="1024216"/>
          </a:xfrm>
          <a:prstGeom prst="rect">
            <a:avLst/>
          </a:prstGeom>
          <a:effectLst/>
        </p:spPr>
      </p:pic>
      <p:pic>
        <p:nvPicPr>
          <p:cNvPr id="4098" name="Picture 2" descr="Banner">
            <a:extLst>
              <a:ext uri="{FF2B5EF4-FFF2-40B4-BE49-F238E27FC236}">
                <a16:creationId xmlns:a16="http://schemas.microsoft.com/office/drawing/2014/main" id="{4DACF0AC-A3B9-4C63-859F-09E87156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7" y="4407874"/>
            <a:ext cx="4361535" cy="9016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CE9F54-F899-4017-AC28-D9C594035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648" y="22419"/>
            <a:ext cx="2816352" cy="3584447"/>
          </a:xfrm>
          <a:prstGeom prst="rect">
            <a:avLst/>
          </a:prstGeom>
        </p:spPr>
      </p:pic>
      <p:pic>
        <p:nvPicPr>
          <p:cNvPr id="4100" name="Picture 4099">
            <a:extLst>
              <a:ext uri="{FF2B5EF4-FFF2-40B4-BE49-F238E27FC236}">
                <a16:creationId xmlns:a16="http://schemas.microsoft.com/office/drawing/2014/main" id="{CDF758B6-9F27-4E43-9200-8FF47EF39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21" y="93673"/>
            <a:ext cx="4202433" cy="1593491"/>
          </a:xfrm>
          <a:prstGeom prst="rect">
            <a:avLst/>
          </a:prstGeom>
        </p:spPr>
      </p:pic>
      <p:pic>
        <p:nvPicPr>
          <p:cNvPr id="4113" name="Picture 4112">
            <a:extLst>
              <a:ext uri="{FF2B5EF4-FFF2-40B4-BE49-F238E27FC236}">
                <a16:creationId xmlns:a16="http://schemas.microsoft.com/office/drawing/2014/main" id="{9572F255-A200-4E69-89C1-06971927C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6" y="1243018"/>
            <a:ext cx="2327975" cy="1539665"/>
          </a:xfrm>
          <a:prstGeom prst="rect">
            <a:avLst/>
          </a:prstGeom>
        </p:spPr>
      </p:pic>
      <p:pic>
        <p:nvPicPr>
          <p:cNvPr id="4117" name="Picture 4116">
            <a:extLst>
              <a:ext uri="{FF2B5EF4-FFF2-40B4-BE49-F238E27FC236}">
                <a16:creationId xmlns:a16="http://schemas.microsoft.com/office/drawing/2014/main" id="{1C671513-5FC5-43A3-9837-6D45324AB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9" y="2992070"/>
            <a:ext cx="2327976" cy="1170487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F25AAEE5-68FF-469C-ACE1-613244B76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5935256"/>
            <a:ext cx="2605679" cy="913764"/>
          </a:xfrm>
          <a:prstGeom prst="rect">
            <a:avLst/>
          </a:prstGeom>
        </p:spPr>
      </p:pic>
      <p:pic>
        <p:nvPicPr>
          <p:cNvPr id="4122" name="Picture 4121">
            <a:extLst>
              <a:ext uri="{FF2B5EF4-FFF2-40B4-BE49-F238E27FC236}">
                <a16:creationId xmlns:a16="http://schemas.microsoft.com/office/drawing/2014/main" id="{0A710FCF-8994-4706-9A72-28A67A1B40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7016" y="1851745"/>
            <a:ext cx="1552575" cy="1552575"/>
          </a:xfrm>
          <a:prstGeom prst="rect">
            <a:avLst/>
          </a:prstGeom>
        </p:spPr>
      </p:pic>
      <p:pic>
        <p:nvPicPr>
          <p:cNvPr id="4123" name="Picture 4122">
            <a:extLst>
              <a:ext uri="{FF2B5EF4-FFF2-40B4-BE49-F238E27FC236}">
                <a16:creationId xmlns:a16="http://schemas.microsoft.com/office/drawing/2014/main" id="{4FFC3363-211A-4598-A0BE-D83991070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5679" y="1243018"/>
            <a:ext cx="1639530" cy="1639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1ABB2-3BF4-4174-8B7B-B39FAB69D3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9665" y="1826910"/>
            <a:ext cx="2816352" cy="167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459EE-0F43-41E7-BAF0-34E442F1D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0755" y="3710252"/>
            <a:ext cx="4443283" cy="2699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5CE82-4796-44D4-AD4C-C418479398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5975" y="3519879"/>
            <a:ext cx="4631353" cy="696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17C70-2BA5-4767-9508-A342DA0B8B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1677" y="5507617"/>
            <a:ext cx="2936314" cy="904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D782A6-922B-4A03-99F4-0B5223A954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12" y="4340707"/>
            <a:ext cx="2381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B8E9-DE02-499D-BE03-CFA3D6245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7" y="1565565"/>
            <a:ext cx="6479865" cy="2016616"/>
          </a:xfrm>
        </p:spPr>
        <p:txBody>
          <a:bodyPr/>
          <a:lstStyle/>
          <a:p>
            <a:r>
              <a:rPr lang="en-GB" dirty="0"/>
              <a:t>THANK YOU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Sean.pribyl@gard.no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7CB6B-27A6-4E63-837A-17769E41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FD69D-F942-467E-BF21-141486365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87" y="3582180"/>
            <a:ext cx="608013" cy="608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ED88AC-7197-4A25-AD70-B893F73B7173}"/>
              </a:ext>
            </a:extLst>
          </p:cNvPr>
          <p:cNvSpPr txBox="1"/>
          <p:nvPr/>
        </p:nvSpPr>
        <p:spPr>
          <a:xfrm>
            <a:off x="1320800" y="3820861"/>
            <a:ext cx="4055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linkedin.com/in/sean-t-pribyl-5b28197</a:t>
            </a:r>
          </a:p>
        </p:txBody>
      </p:sp>
    </p:spTree>
    <p:extLst>
      <p:ext uri="{BB962C8B-B14F-4D97-AF65-F5344CB8AC3E}">
        <p14:creationId xmlns:p14="http://schemas.microsoft.com/office/powerpoint/2010/main" val="2115248763"/>
      </p:ext>
    </p:extLst>
  </p:cSld>
  <p:clrMapOvr>
    <a:masterClrMapping/>
  </p:clrMapOvr>
</p:sld>
</file>

<file path=ppt/theme/theme1.xml><?xml version="1.0" encoding="utf-8"?>
<a:theme xmlns:a="http://schemas.openxmlformats.org/drawingml/2006/main" name="Gard_PPT">
  <a:themeElements>
    <a:clrScheme name="Gard">
      <a:dk1>
        <a:srgbClr val="686058"/>
      </a:dk1>
      <a:lt1>
        <a:sysClr val="window" lastClr="FFFFFF"/>
      </a:lt1>
      <a:dk2>
        <a:srgbClr val="415364"/>
      </a:dk2>
      <a:lt2>
        <a:srgbClr val="9EACAA"/>
      </a:lt2>
      <a:accent1>
        <a:srgbClr val="00ACD8"/>
      </a:accent1>
      <a:accent2>
        <a:srgbClr val="686058"/>
      </a:accent2>
      <a:accent3>
        <a:srgbClr val="18988B"/>
      </a:accent3>
      <a:accent4>
        <a:srgbClr val="AAAC24"/>
      </a:accent4>
      <a:accent5>
        <a:srgbClr val="F3C300"/>
      </a:accent5>
      <a:accent6>
        <a:srgbClr val="F18A00"/>
      </a:accent6>
      <a:hlink>
        <a:srgbClr val="9EACAA"/>
      </a:hlink>
      <a:folHlink>
        <a:srgbClr val="415364"/>
      </a:folHlink>
    </a:clrScheme>
    <a:fontScheme name="G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100E0E"/>
        </a:solidFill>
      </a:spPr>
      <a:bodyPr wrap="square" rtlCol="0">
        <a:spAutoFit/>
      </a:bodyPr>
      <a:lstStyle>
        <a:defPPr algn="l"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ard_Template_draft03" id="{429F6D5C-870E-4C3D-84B3-0428D5924D9F}" vid="{AC4D14F9-AA10-4411-91F4-96F60DDDC5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C86679497CE541BA16BB55A1C84E54" ma:contentTypeVersion="10" ma:contentTypeDescription="Opprett et nytt dokument." ma:contentTypeScope="" ma:versionID="281d01e9ce4ae3ce569e6cc5583ecf31">
  <xsd:schema xmlns:xsd="http://www.w3.org/2001/XMLSchema" xmlns:xs="http://www.w3.org/2001/XMLSchema" xmlns:p="http://schemas.microsoft.com/office/2006/metadata/properties" xmlns:ns2="c75421be-9952-4e17-9bc3-5079d5478e14" targetNamespace="http://schemas.microsoft.com/office/2006/metadata/properties" ma:root="true" ma:fieldsID="d71efcc9847c3a6787318a8ee824c696" ns2:_="">
    <xsd:import namespace="c75421be-9952-4e17-9bc3-5079d5478e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21be-9952-4e17-9bc3-5079d5478e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0E52F5-FC55-471D-B697-E9EA23ABEC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21be-9952-4e17-9bc3-5079d5478e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1D68A8-4F89-4359-B7EF-B92E5C0A89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CF8695-AB73-47A0-82D3-8B6F345D9B3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Gard_Template_draft03</Template>
  <TotalTime>15359</TotalTime>
  <Words>94</Words>
  <Application>Microsoft Office PowerPoint</Application>
  <PresentationFormat>Widescreen</PresentationFormat>
  <Paragraphs>22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Courier New</vt:lpstr>
      <vt:lpstr>Gard_PPT</vt:lpstr>
      <vt:lpstr> Advanced Automation and  Shipping 4.0 The International Perspective </vt:lpstr>
      <vt:lpstr>PowerPoint Presentation</vt:lpstr>
      <vt:lpstr>PowerPoint Presentation</vt:lpstr>
      <vt:lpstr>PowerPoint Presentation</vt:lpstr>
      <vt:lpstr>PowerPoint Presentation</vt:lpstr>
      <vt:lpstr>THANK YOU   Sean.pribyl@gard.no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Loss prevention Session</dc:title>
  <dc:creator>Jarle.Fosen@gard.no</dc:creator>
  <cp:lastModifiedBy>Pribyl, Sean</cp:lastModifiedBy>
  <cp:revision>708</cp:revision>
  <cp:lastPrinted>2019-09-04T10:57:03Z</cp:lastPrinted>
  <dcterms:created xsi:type="dcterms:W3CDTF">2018-10-02T09:55:39Z</dcterms:created>
  <dcterms:modified xsi:type="dcterms:W3CDTF">2020-11-17T18:51:46Z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2018-09-04T00:00:00Z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2018-09-04T00:00:00Z</vt:filetime>
  </property>
  <property fmtid="{D5CDD505-2E9C-101B-9397-08002B2CF9AE}" pid="5" name="NXPowerLiteLastOptimized">
    <vt:lpwstr>9927337</vt:lpwstr>
  </property>
  <property fmtid="{D5CDD505-2E9C-101B-9397-08002B2CF9AE}" pid="6" name="NXPowerLiteSettings">
    <vt:lpwstr>874006B004C800</vt:lpwstr>
  </property>
  <property fmtid="{D5CDD505-2E9C-101B-9397-08002B2CF9AE}" pid="7" name="NXPowerLiteVersion">
    <vt:lpwstr>D7.1.14</vt:lpwstr>
  </property>
  <property fmtid="{D5CDD505-2E9C-101B-9397-08002B2CF9AE}" pid="8" name="ContentTypeId">
    <vt:lpwstr>0x01010035C86679497CE541BA16BB55A1C84E54</vt:lpwstr>
  </property>
</Properties>
</file>