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734" r:id="rId5"/>
  </p:sldMasterIdLst>
  <p:notesMasterIdLst>
    <p:notesMasterId r:id="rId16"/>
  </p:notesMasterIdLst>
  <p:handoutMasterIdLst>
    <p:handoutMasterId r:id="rId17"/>
  </p:handoutMasterIdLst>
  <p:sldIdLst>
    <p:sldId id="352" r:id="rId6"/>
    <p:sldId id="379" r:id="rId7"/>
    <p:sldId id="892" r:id="rId8"/>
    <p:sldId id="380" r:id="rId9"/>
    <p:sldId id="388" r:id="rId10"/>
    <p:sldId id="377" r:id="rId11"/>
    <p:sldId id="378" r:id="rId12"/>
    <p:sldId id="385" r:id="rId13"/>
    <p:sldId id="891" r:id="rId14"/>
    <p:sldId id="384" r:id="rId15"/>
  </p:sldIdLst>
  <p:sldSz cx="12192000" cy="6858000"/>
  <p:notesSz cx="6858000" cy="9144000"/>
  <p:embeddedFontLst>
    <p:embeddedFont>
      <p:font typeface="Arial Black" panose="020B06040202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855"/>
    <a:srgbClr val="E24988"/>
    <a:srgbClr val="F9C3D4"/>
    <a:srgbClr val="FBDDD2"/>
    <a:srgbClr val="F6B8A4"/>
    <a:srgbClr val="FFFFFF"/>
    <a:srgbClr val="1B729F"/>
    <a:srgbClr val="005480"/>
    <a:srgbClr val="092242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23" autoAdjust="0"/>
    <p:restoredTop sz="95154" autoAdjust="0"/>
  </p:normalViewPr>
  <p:slideViewPr>
    <p:cSldViewPr snapToGrid="0">
      <p:cViewPr varScale="1">
        <p:scale>
          <a:sx n="91" d="100"/>
          <a:sy n="91" d="100"/>
        </p:scale>
        <p:origin x="200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0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age result for experto en analitica web">
            <a:extLst>
              <a:ext uri="{FF2B5EF4-FFF2-40B4-BE49-F238E27FC236}">
                <a16:creationId xmlns:a16="http://schemas.microsoft.com/office/drawing/2014/main" id="{CDDAF8FF-7ABB-429F-A13E-D1E6F3FD591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370"/>
          <a:stretch/>
        </p:blipFill>
        <p:spPr bwMode="auto">
          <a:xfrm flipH="1"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B710BE0-0568-4B6E-AF1A-46B3DCD5A79F}"/>
              </a:ext>
            </a:extLst>
          </p:cNvPr>
          <p:cNvSpPr/>
          <p:nvPr userDrawn="1"/>
        </p:nvSpPr>
        <p:spPr>
          <a:xfrm>
            <a:off x="0" y="-3"/>
            <a:ext cx="6590813" cy="6858003"/>
          </a:xfrm>
          <a:custGeom>
            <a:avLst/>
            <a:gdLst>
              <a:gd name="connsiteX0" fmla="*/ 0 w 6590813"/>
              <a:gd name="connsiteY0" fmla="*/ 0 h 6858003"/>
              <a:gd name="connsiteX1" fmla="*/ 2255751 w 6590813"/>
              <a:gd name="connsiteY1" fmla="*/ 0 h 6858003"/>
              <a:gd name="connsiteX2" fmla="*/ 2255751 w 6590813"/>
              <a:gd name="connsiteY2" fmla="*/ 6 h 6858003"/>
              <a:gd name="connsiteX3" fmla="*/ 4869420 w 6590813"/>
              <a:gd name="connsiteY3" fmla="*/ 6 h 6858003"/>
              <a:gd name="connsiteX4" fmla="*/ 4880160 w 6590813"/>
              <a:gd name="connsiteY4" fmla="*/ 147609 h 6858003"/>
              <a:gd name="connsiteX5" fmla="*/ 6573830 w 6590813"/>
              <a:gd name="connsiteY5" fmla="*/ 4318005 h 6858003"/>
              <a:gd name="connsiteX6" fmla="*/ 5818054 w 6590813"/>
              <a:gd name="connsiteY6" fmla="*/ 6749038 h 6858003"/>
              <a:gd name="connsiteX7" fmla="*/ 5787942 w 6590813"/>
              <a:gd name="connsiteY7" fmla="*/ 6858003 h 6858003"/>
              <a:gd name="connsiteX8" fmla="*/ 2255751 w 6590813"/>
              <a:gd name="connsiteY8" fmla="*/ 6858003 h 6858003"/>
              <a:gd name="connsiteX9" fmla="*/ 1192204 w 6590813"/>
              <a:gd name="connsiteY9" fmla="*/ 6858003 h 6858003"/>
              <a:gd name="connsiteX10" fmla="*/ 0 w 6590813"/>
              <a:gd name="connsiteY10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0813" h="6858003">
                <a:moveTo>
                  <a:pt x="0" y="0"/>
                </a:moveTo>
                <a:lnTo>
                  <a:pt x="2255751" y="0"/>
                </a:lnTo>
                <a:lnTo>
                  <a:pt x="2255751" y="6"/>
                </a:lnTo>
                <a:lnTo>
                  <a:pt x="4869420" y="6"/>
                </a:lnTo>
                <a:lnTo>
                  <a:pt x="4880160" y="147609"/>
                </a:lnTo>
                <a:cubicBezTo>
                  <a:pt x="5056527" y="1983760"/>
                  <a:pt x="6440257" y="3161114"/>
                  <a:pt x="6573830" y="4318005"/>
                </a:cubicBezTo>
                <a:cubicBezTo>
                  <a:pt x="6698498" y="5397770"/>
                  <a:pt x="6105455" y="5830926"/>
                  <a:pt x="5818054" y="6749038"/>
                </a:cubicBezTo>
                <a:lnTo>
                  <a:pt x="5787942" y="6858003"/>
                </a:lnTo>
                <a:lnTo>
                  <a:pt x="2255751" y="6858003"/>
                </a:lnTo>
                <a:lnTo>
                  <a:pt x="1192204" y="6858003"/>
                </a:lnTo>
                <a:lnTo>
                  <a:pt x="0" y="68580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FCDB4A-E623-4095-A71A-6C98F507F5C5}"/>
              </a:ext>
            </a:extLst>
          </p:cNvPr>
          <p:cNvGrpSpPr/>
          <p:nvPr userDrawn="1"/>
        </p:nvGrpSpPr>
        <p:grpSpPr>
          <a:xfrm>
            <a:off x="3801343" y="-2"/>
            <a:ext cx="8390657" cy="6858002"/>
            <a:chOff x="1638871" y="-2"/>
            <a:chExt cx="8390657" cy="685800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B0FDADC-67C5-4BC6-A170-604A1B4B6A7C}"/>
                </a:ext>
              </a:extLst>
            </p:cNvPr>
            <p:cNvSpPr/>
            <p:nvPr userDrawn="1"/>
          </p:nvSpPr>
          <p:spPr>
            <a:xfrm>
              <a:off x="2706237" y="-2"/>
              <a:ext cx="7323291" cy="6858002"/>
            </a:xfrm>
            <a:custGeom>
              <a:avLst/>
              <a:gdLst>
                <a:gd name="connsiteX0" fmla="*/ 0 w 7323291"/>
                <a:gd name="connsiteY0" fmla="*/ 0 h 6858002"/>
                <a:gd name="connsiteX1" fmla="*/ 4376891 w 7323291"/>
                <a:gd name="connsiteY1" fmla="*/ 0 h 6858002"/>
                <a:gd name="connsiteX2" fmla="*/ 5466785 w 7323291"/>
                <a:gd name="connsiteY2" fmla="*/ 0 h 6858002"/>
                <a:gd name="connsiteX3" fmla="*/ 7323291 w 7323291"/>
                <a:gd name="connsiteY3" fmla="*/ 0 h 6858002"/>
                <a:gd name="connsiteX4" fmla="*/ 7323291 w 7323291"/>
                <a:gd name="connsiteY4" fmla="*/ 1 h 6858002"/>
                <a:gd name="connsiteX5" fmla="*/ 7323291 w 7323291"/>
                <a:gd name="connsiteY5" fmla="*/ 6854826 h 6858002"/>
                <a:gd name="connsiteX6" fmla="*/ 7323291 w 7323291"/>
                <a:gd name="connsiteY6" fmla="*/ 6858000 h 6858002"/>
                <a:gd name="connsiteX7" fmla="*/ 5466786 w 7323291"/>
                <a:gd name="connsiteY7" fmla="*/ 6858000 h 6858002"/>
                <a:gd name="connsiteX8" fmla="*/ 5466786 w 7323291"/>
                <a:gd name="connsiteY8" fmla="*/ 6858001 h 6858002"/>
                <a:gd name="connsiteX9" fmla="*/ 5466762 w 7323291"/>
                <a:gd name="connsiteY9" fmla="*/ 6858002 h 6858002"/>
                <a:gd name="connsiteX10" fmla="*/ 934102 w 7323291"/>
                <a:gd name="connsiteY10" fmla="*/ 6858002 h 6858002"/>
                <a:gd name="connsiteX11" fmla="*/ 934104 w 7323291"/>
                <a:gd name="connsiteY11" fmla="*/ 6857997 h 6858002"/>
                <a:gd name="connsiteX12" fmla="*/ 918522 w 7323291"/>
                <a:gd name="connsiteY12" fmla="*/ 6857997 h 6858002"/>
                <a:gd name="connsiteX13" fmla="*/ 948635 w 7323291"/>
                <a:gd name="connsiteY13" fmla="*/ 6749032 h 6858002"/>
                <a:gd name="connsiteX14" fmla="*/ 1704411 w 7323291"/>
                <a:gd name="connsiteY14" fmla="*/ 4317999 h 6858002"/>
                <a:gd name="connsiteX15" fmla="*/ 10740 w 7323291"/>
                <a:gd name="connsiteY15" fmla="*/ 147603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23291" h="6858002">
                  <a:moveTo>
                    <a:pt x="0" y="0"/>
                  </a:moveTo>
                  <a:lnTo>
                    <a:pt x="4376891" y="0"/>
                  </a:lnTo>
                  <a:lnTo>
                    <a:pt x="5466785" y="0"/>
                  </a:lnTo>
                  <a:lnTo>
                    <a:pt x="7323291" y="0"/>
                  </a:lnTo>
                  <a:lnTo>
                    <a:pt x="7323291" y="1"/>
                  </a:lnTo>
                  <a:lnTo>
                    <a:pt x="7323291" y="6854826"/>
                  </a:lnTo>
                  <a:lnTo>
                    <a:pt x="7323291" y="6858000"/>
                  </a:lnTo>
                  <a:lnTo>
                    <a:pt x="5466786" y="6858000"/>
                  </a:lnTo>
                  <a:lnTo>
                    <a:pt x="5466786" y="6858001"/>
                  </a:lnTo>
                  <a:cubicBezTo>
                    <a:pt x="5466778" y="6858001"/>
                    <a:pt x="5466770" y="6858002"/>
                    <a:pt x="5466762" y="6858002"/>
                  </a:cubicBezTo>
                  <a:lnTo>
                    <a:pt x="934102" y="6858002"/>
                  </a:lnTo>
                  <a:lnTo>
                    <a:pt x="934104" y="6857997"/>
                  </a:lnTo>
                  <a:lnTo>
                    <a:pt x="918522" y="6857997"/>
                  </a:lnTo>
                  <a:lnTo>
                    <a:pt x="948635" y="6749032"/>
                  </a:lnTo>
                  <a:cubicBezTo>
                    <a:pt x="1236036" y="5830920"/>
                    <a:pt x="1829079" y="5397764"/>
                    <a:pt x="1704411" y="4317999"/>
                  </a:cubicBezTo>
                  <a:cubicBezTo>
                    <a:pt x="1570837" y="3161108"/>
                    <a:pt x="187107" y="1983754"/>
                    <a:pt x="10740" y="147603"/>
                  </a:cubicBezTo>
                  <a:close/>
                </a:path>
              </a:pathLst>
            </a:custGeom>
            <a:gradFill flip="none" rotWithShape="1">
              <a:gsLst>
                <a:gs pos="71000">
                  <a:schemeClr val="accent1">
                    <a:alpha val="56000"/>
                  </a:schemeClr>
                </a:gs>
                <a:gs pos="42000">
                  <a:schemeClr val="accent1">
                    <a:alpha val="0"/>
                  </a:schemeClr>
                </a:gs>
              </a:gsLst>
              <a:lin ang="6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 sz="1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DCFE044-C345-4B15-9005-4BD88DCD0079}"/>
                </a:ext>
              </a:extLst>
            </p:cNvPr>
            <p:cNvSpPr/>
            <p:nvPr userDrawn="1"/>
          </p:nvSpPr>
          <p:spPr>
            <a:xfrm>
              <a:off x="1638871" y="0"/>
              <a:ext cx="8390657" cy="6858000"/>
            </a:xfrm>
            <a:custGeom>
              <a:avLst/>
              <a:gdLst>
                <a:gd name="connsiteX0" fmla="*/ 5241058 w 8390657"/>
                <a:gd name="connsiteY0" fmla="*/ 0 h 6858000"/>
                <a:gd name="connsiteX1" fmla="*/ 8390657 w 8390657"/>
                <a:gd name="connsiteY1" fmla="*/ 0 h 6858000"/>
                <a:gd name="connsiteX2" fmla="*/ 8390657 w 8390657"/>
                <a:gd name="connsiteY2" fmla="*/ 6858000 h 6858000"/>
                <a:gd name="connsiteX3" fmla="*/ 6534152 w 8390657"/>
                <a:gd name="connsiteY3" fmla="*/ 6858000 h 6858000"/>
                <a:gd name="connsiteX4" fmla="*/ 5241058 w 8390657"/>
                <a:gd name="connsiteY4" fmla="*/ 6858000 h 6858000"/>
                <a:gd name="connsiteX5" fmla="*/ 3584612 w 8390657"/>
                <a:gd name="connsiteY5" fmla="*/ 6858000 h 6858000"/>
                <a:gd name="connsiteX6" fmla="*/ 3595788 w 8390657"/>
                <a:gd name="connsiteY6" fmla="*/ 6835762 h 6858000"/>
                <a:gd name="connsiteX7" fmla="*/ 3618536 w 8390657"/>
                <a:gd name="connsiteY7" fmla="*/ 4318001 h 6858000"/>
                <a:gd name="connsiteX8" fmla="*/ 22800 w 8390657"/>
                <a:gd name="connsiteY8" fmla="*/ 147605 h 6858000"/>
                <a:gd name="connsiteX9" fmla="*/ 0 w 8390657"/>
                <a:gd name="connsiteY9" fmla="*/ 2 h 6858000"/>
                <a:gd name="connsiteX10" fmla="*/ 5241058 w 8390657"/>
                <a:gd name="connsiteY10" fmla="*/ 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90657" h="6858000">
                  <a:moveTo>
                    <a:pt x="5241058" y="0"/>
                  </a:moveTo>
                  <a:lnTo>
                    <a:pt x="8390657" y="0"/>
                  </a:lnTo>
                  <a:lnTo>
                    <a:pt x="8390657" y="6858000"/>
                  </a:lnTo>
                  <a:lnTo>
                    <a:pt x="6534152" y="6858000"/>
                  </a:lnTo>
                  <a:lnTo>
                    <a:pt x="5241058" y="6858000"/>
                  </a:lnTo>
                  <a:lnTo>
                    <a:pt x="3584612" y="6858000"/>
                  </a:lnTo>
                  <a:lnTo>
                    <a:pt x="3595788" y="6835762"/>
                  </a:lnTo>
                  <a:cubicBezTo>
                    <a:pt x="3957396" y="6043766"/>
                    <a:pt x="3944142" y="5204772"/>
                    <a:pt x="3618536" y="4318001"/>
                  </a:cubicBezTo>
                  <a:cubicBezTo>
                    <a:pt x="3144926" y="3028152"/>
                    <a:pt x="397236" y="1983756"/>
                    <a:pt x="22800" y="147605"/>
                  </a:cubicBezTo>
                  <a:lnTo>
                    <a:pt x="0" y="2"/>
                  </a:lnTo>
                  <a:lnTo>
                    <a:pt x="5241058" y="2"/>
                  </a:lnTo>
                  <a:close/>
                </a:path>
              </a:pathLst>
            </a:custGeom>
            <a:gradFill flip="none" rotWithShape="1">
              <a:gsLst>
                <a:gs pos="43000">
                  <a:schemeClr val="accent2">
                    <a:alpha val="55000"/>
                  </a:schemeClr>
                </a:gs>
                <a:gs pos="24000">
                  <a:schemeClr val="accent2">
                    <a:lumMod val="50000"/>
                  </a:schemeClr>
                </a:gs>
                <a:gs pos="62000">
                  <a:schemeClr val="accent2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 sz="180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147B0F1-01B9-4875-BB2C-5762500ECE57}"/>
              </a:ext>
            </a:extLst>
          </p:cNvPr>
          <p:cNvSpPr/>
          <p:nvPr userDrawn="1"/>
        </p:nvSpPr>
        <p:spPr>
          <a:xfrm>
            <a:off x="3484638" y="2"/>
            <a:ext cx="4286250" cy="6857998"/>
          </a:xfrm>
          <a:custGeom>
            <a:avLst/>
            <a:gdLst>
              <a:gd name="connsiteX0" fmla="*/ 0 w 8712202"/>
              <a:gd name="connsiteY0" fmla="*/ 0 h 6857998"/>
              <a:gd name="connsiteX1" fmla="*/ 8712202 w 8712202"/>
              <a:gd name="connsiteY1" fmla="*/ 0 h 6857998"/>
              <a:gd name="connsiteX2" fmla="*/ 8712202 w 8712202"/>
              <a:gd name="connsiteY2" fmla="*/ 6857998 h 6857998"/>
              <a:gd name="connsiteX3" fmla="*/ 4779482 w 8712202"/>
              <a:gd name="connsiteY3" fmla="*/ 6857998 h 6857998"/>
              <a:gd name="connsiteX4" fmla="*/ 4794383 w 8712202"/>
              <a:gd name="connsiteY4" fmla="*/ 6835760 h 6857998"/>
              <a:gd name="connsiteX5" fmla="*/ 4824714 w 8712202"/>
              <a:gd name="connsiteY5" fmla="*/ 4317999 h 6857998"/>
              <a:gd name="connsiteX6" fmla="*/ 30400 w 8712202"/>
              <a:gd name="connsiteY6" fmla="*/ 147603 h 6857998"/>
              <a:gd name="connsiteX0" fmla="*/ 8712202 w 8803642"/>
              <a:gd name="connsiteY0" fmla="*/ 0 h 6857998"/>
              <a:gd name="connsiteX1" fmla="*/ 8712202 w 8803642"/>
              <a:gd name="connsiteY1" fmla="*/ 6857998 h 6857998"/>
              <a:gd name="connsiteX2" fmla="*/ 4779482 w 8803642"/>
              <a:gd name="connsiteY2" fmla="*/ 6857998 h 6857998"/>
              <a:gd name="connsiteX3" fmla="*/ 4794383 w 8803642"/>
              <a:gd name="connsiteY3" fmla="*/ 6835760 h 6857998"/>
              <a:gd name="connsiteX4" fmla="*/ 4824714 w 8803642"/>
              <a:gd name="connsiteY4" fmla="*/ 4317999 h 6857998"/>
              <a:gd name="connsiteX5" fmla="*/ 30400 w 8803642"/>
              <a:gd name="connsiteY5" fmla="*/ 147603 h 6857998"/>
              <a:gd name="connsiteX6" fmla="*/ 0 w 8803642"/>
              <a:gd name="connsiteY6" fmla="*/ 0 h 6857998"/>
              <a:gd name="connsiteX7" fmla="*/ 8803642 w 8803642"/>
              <a:gd name="connsiteY7" fmla="*/ 91440 h 6857998"/>
              <a:gd name="connsiteX0" fmla="*/ 8712202 w 8712202"/>
              <a:gd name="connsiteY0" fmla="*/ 0 h 6857998"/>
              <a:gd name="connsiteX1" fmla="*/ 8712202 w 8712202"/>
              <a:gd name="connsiteY1" fmla="*/ 6857998 h 6857998"/>
              <a:gd name="connsiteX2" fmla="*/ 4779482 w 8712202"/>
              <a:gd name="connsiteY2" fmla="*/ 6857998 h 6857998"/>
              <a:gd name="connsiteX3" fmla="*/ 4794383 w 8712202"/>
              <a:gd name="connsiteY3" fmla="*/ 6835760 h 6857998"/>
              <a:gd name="connsiteX4" fmla="*/ 4824714 w 8712202"/>
              <a:gd name="connsiteY4" fmla="*/ 4317999 h 6857998"/>
              <a:gd name="connsiteX5" fmla="*/ 30400 w 8712202"/>
              <a:gd name="connsiteY5" fmla="*/ 147603 h 6857998"/>
              <a:gd name="connsiteX6" fmla="*/ 0 w 8712202"/>
              <a:gd name="connsiteY6" fmla="*/ 0 h 6857998"/>
              <a:gd name="connsiteX0" fmla="*/ 8712202 w 8712202"/>
              <a:gd name="connsiteY0" fmla="*/ 6857998 h 6857998"/>
              <a:gd name="connsiteX1" fmla="*/ 4779482 w 8712202"/>
              <a:gd name="connsiteY1" fmla="*/ 6857998 h 6857998"/>
              <a:gd name="connsiteX2" fmla="*/ 4794383 w 8712202"/>
              <a:gd name="connsiteY2" fmla="*/ 6835760 h 6857998"/>
              <a:gd name="connsiteX3" fmla="*/ 4824714 w 8712202"/>
              <a:gd name="connsiteY3" fmla="*/ 4317999 h 6857998"/>
              <a:gd name="connsiteX4" fmla="*/ 30400 w 8712202"/>
              <a:gd name="connsiteY4" fmla="*/ 147603 h 6857998"/>
              <a:gd name="connsiteX5" fmla="*/ 0 w 8712202"/>
              <a:gd name="connsiteY5" fmla="*/ 0 h 6857998"/>
              <a:gd name="connsiteX0" fmla="*/ 4779482 w 5153171"/>
              <a:gd name="connsiteY0" fmla="*/ 6857998 h 6857998"/>
              <a:gd name="connsiteX1" fmla="*/ 4794383 w 5153171"/>
              <a:gd name="connsiteY1" fmla="*/ 6835760 h 6857998"/>
              <a:gd name="connsiteX2" fmla="*/ 4824714 w 5153171"/>
              <a:gd name="connsiteY2" fmla="*/ 4317999 h 6857998"/>
              <a:gd name="connsiteX3" fmla="*/ 30400 w 5153171"/>
              <a:gd name="connsiteY3" fmla="*/ 147603 h 6857998"/>
              <a:gd name="connsiteX4" fmla="*/ 0 w 5153171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3171" h="6857998">
                <a:moveTo>
                  <a:pt x="4779482" y="6857998"/>
                </a:moveTo>
                <a:lnTo>
                  <a:pt x="4794383" y="6835760"/>
                </a:lnTo>
                <a:cubicBezTo>
                  <a:pt x="5276527" y="6043764"/>
                  <a:pt x="5258855" y="5204770"/>
                  <a:pt x="4824714" y="4317999"/>
                </a:cubicBezTo>
                <a:cubicBezTo>
                  <a:pt x="4193234" y="3028150"/>
                  <a:pt x="529648" y="1983754"/>
                  <a:pt x="30400" y="147603"/>
                </a:cubicBezTo>
                <a:lnTo>
                  <a:pt x="0" y="0"/>
                </a:lnTo>
              </a:path>
            </a:pathLst>
          </a:custGeom>
          <a:noFill/>
          <a:ln w="44450">
            <a:gradFill flip="none" rotWithShape="1">
              <a:gsLst>
                <a:gs pos="0">
                  <a:schemeClr val="accent4"/>
                </a:gs>
                <a:gs pos="26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855581-FBEE-49CB-A5DA-1369E529A8CF}"/>
              </a:ext>
            </a:extLst>
          </p:cNvPr>
          <p:cNvSpPr/>
          <p:nvPr userDrawn="1"/>
        </p:nvSpPr>
        <p:spPr>
          <a:xfrm>
            <a:off x="3801343" y="2"/>
            <a:ext cx="3864878" cy="6857998"/>
          </a:xfrm>
          <a:custGeom>
            <a:avLst/>
            <a:gdLst>
              <a:gd name="connsiteX0" fmla="*/ 0 w 8712202"/>
              <a:gd name="connsiteY0" fmla="*/ 0 h 6857998"/>
              <a:gd name="connsiteX1" fmla="*/ 8712202 w 8712202"/>
              <a:gd name="connsiteY1" fmla="*/ 0 h 6857998"/>
              <a:gd name="connsiteX2" fmla="*/ 8712202 w 8712202"/>
              <a:gd name="connsiteY2" fmla="*/ 6857998 h 6857998"/>
              <a:gd name="connsiteX3" fmla="*/ 4779482 w 8712202"/>
              <a:gd name="connsiteY3" fmla="*/ 6857998 h 6857998"/>
              <a:gd name="connsiteX4" fmla="*/ 4794383 w 8712202"/>
              <a:gd name="connsiteY4" fmla="*/ 6835760 h 6857998"/>
              <a:gd name="connsiteX5" fmla="*/ 4824714 w 8712202"/>
              <a:gd name="connsiteY5" fmla="*/ 4317999 h 6857998"/>
              <a:gd name="connsiteX6" fmla="*/ 30400 w 8712202"/>
              <a:gd name="connsiteY6" fmla="*/ 147603 h 6857998"/>
              <a:gd name="connsiteX0" fmla="*/ 8712202 w 8803642"/>
              <a:gd name="connsiteY0" fmla="*/ 0 h 6857998"/>
              <a:gd name="connsiteX1" fmla="*/ 8712202 w 8803642"/>
              <a:gd name="connsiteY1" fmla="*/ 6857998 h 6857998"/>
              <a:gd name="connsiteX2" fmla="*/ 4779482 w 8803642"/>
              <a:gd name="connsiteY2" fmla="*/ 6857998 h 6857998"/>
              <a:gd name="connsiteX3" fmla="*/ 4794383 w 8803642"/>
              <a:gd name="connsiteY3" fmla="*/ 6835760 h 6857998"/>
              <a:gd name="connsiteX4" fmla="*/ 4824714 w 8803642"/>
              <a:gd name="connsiteY4" fmla="*/ 4317999 h 6857998"/>
              <a:gd name="connsiteX5" fmla="*/ 30400 w 8803642"/>
              <a:gd name="connsiteY5" fmla="*/ 147603 h 6857998"/>
              <a:gd name="connsiteX6" fmla="*/ 0 w 8803642"/>
              <a:gd name="connsiteY6" fmla="*/ 0 h 6857998"/>
              <a:gd name="connsiteX7" fmla="*/ 8803642 w 8803642"/>
              <a:gd name="connsiteY7" fmla="*/ 91440 h 6857998"/>
              <a:gd name="connsiteX0" fmla="*/ 8712202 w 8712202"/>
              <a:gd name="connsiteY0" fmla="*/ 0 h 6857998"/>
              <a:gd name="connsiteX1" fmla="*/ 8712202 w 8712202"/>
              <a:gd name="connsiteY1" fmla="*/ 6857998 h 6857998"/>
              <a:gd name="connsiteX2" fmla="*/ 4779482 w 8712202"/>
              <a:gd name="connsiteY2" fmla="*/ 6857998 h 6857998"/>
              <a:gd name="connsiteX3" fmla="*/ 4794383 w 8712202"/>
              <a:gd name="connsiteY3" fmla="*/ 6835760 h 6857998"/>
              <a:gd name="connsiteX4" fmla="*/ 4824714 w 8712202"/>
              <a:gd name="connsiteY4" fmla="*/ 4317999 h 6857998"/>
              <a:gd name="connsiteX5" fmla="*/ 30400 w 8712202"/>
              <a:gd name="connsiteY5" fmla="*/ 147603 h 6857998"/>
              <a:gd name="connsiteX6" fmla="*/ 0 w 8712202"/>
              <a:gd name="connsiteY6" fmla="*/ 0 h 6857998"/>
              <a:gd name="connsiteX0" fmla="*/ 8712202 w 8712202"/>
              <a:gd name="connsiteY0" fmla="*/ 6857998 h 6857998"/>
              <a:gd name="connsiteX1" fmla="*/ 4779482 w 8712202"/>
              <a:gd name="connsiteY1" fmla="*/ 6857998 h 6857998"/>
              <a:gd name="connsiteX2" fmla="*/ 4794383 w 8712202"/>
              <a:gd name="connsiteY2" fmla="*/ 6835760 h 6857998"/>
              <a:gd name="connsiteX3" fmla="*/ 4824714 w 8712202"/>
              <a:gd name="connsiteY3" fmla="*/ 4317999 h 6857998"/>
              <a:gd name="connsiteX4" fmla="*/ 30400 w 8712202"/>
              <a:gd name="connsiteY4" fmla="*/ 147603 h 6857998"/>
              <a:gd name="connsiteX5" fmla="*/ 0 w 8712202"/>
              <a:gd name="connsiteY5" fmla="*/ 0 h 6857998"/>
              <a:gd name="connsiteX0" fmla="*/ 4779482 w 5153171"/>
              <a:gd name="connsiteY0" fmla="*/ 6857998 h 6857998"/>
              <a:gd name="connsiteX1" fmla="*/ 4794383 w 5153171"/>
              <a:gd name="connsiteY1" fmla="*/ 6835760 h 6857998"/>
              <a:gd name="connsiteX2" fmla="*/ 4824714 w 5153171"/>
              <a:gd name="connsiteY2" fmla="*/ 4317999 h 6857998"/>
              <a:gd name="connsiteX3" fmla="*/ 30400 w 5153171"/>
              <a:gd name="connsiteY3" fmla="*/ 147603 h 6857998"/>
              <a:gd name="connsiteX4" fmla="*/ 0 w 5153171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3171" h="6857998">
                <a:moveTo>
                  <a:pt x="4779482" y="6857998"/>
                </a:moveTo>
                <a:lnTo>
                  <a:pt x="4794383" y="6835760"/>
                </a:lnTo>
                <a:cubicBezTo>
                  <a:pt x="5276527" y="6043764"/>
                  <a:pt x="5258855" y="5204770"/>
                  <a:pt x="4824714" y="4317999"/>
                </a:cubicBezTo>
                <a:cubicBezTo>
                  <a:pt x="4193234" y="3028150"/>
                  <a:pt x="529648" y="1983754"/>
                  <a:pt x="30400" y="147603"/>
                </a:cubicBezTo>
                <a:lnTo>
                  <a:pt x="0" y="0"/>
                </a:lnTo>
              </a:path>
            </a:pathLst>
          </a:custGeom>
          <a:noFill/>
          <a:ln w="44450">
            <a:gradFill flip="none" rotWithShape="1">
              <a:gsLst>
                <a:gs pos="23000">
                  <a:schemeClr val="accent4"/>
                </a:gs>
                <a:gs pos="0">
                  <a:schemeClr val="accent4">
                    <a:alpha val="0"/>
                  </a:schemeClr>
                </a:gs>
                <a:gs pos="43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0B8D82D8-8405-4664-8104-CA515D4EBE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445792"/>
            <a:ext cx="5407857" cy="137738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3000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Cover Slide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29748DF7-3E31-4EE3-851B-70F70C2F89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251122"/>
            <a:ext cx="5407857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7B8831C-BF56-4B50-9BDE-64BFEB2B26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776" y="398463"/>
            <a:ext cx="1686560" cy="290513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100" b="1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Date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3055F1-7B10-4234-8A65-C947C32C9E86}"/>
              </a:ext>
            </a:extLst>
          </p:cNvPr>
          <p:cNvCxnSpPr>
            <a:cxnSpLocks/>
          </p:cNvCxnSpPr>
          <p:nvPr userDrawn="1"/>
        </p:nvCxnSpPr>
        <p:spPr>
          <a:xfrm>
            <a:off x="329978" y="5039994"/>
            <a:ext cx="5382679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ign lit up at night&#10;&#10;Description automatically generated">
            <a:extLst>
              <a:ext uri="{FF2B5EF4-FFF2-40B4-BE49-F238E27FC236}">
                <a16:creationId xmlns:a16="http://schemas.microsoft.com/office/drawing/2014/main" id="{A49109C1-03FC-49D5-9BAE-DAC70543BE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46" y="2060573"/>
            <a:ext cx="2738787" cy="511822"/>
          </a:xfrm>
          <a:prstGeom prst="rect">
            <a:avLst/>
          </a:prstGeom>
        </p:spPr>
      </p:pic>
      <p:sp>
        <p:nvSpPr>
          <p:cNvPr id="594" name="Freeform: Shape 593">
            <a:extLst>
              <a:ext uri="{FF2B5EF4-FFF2-40B4-BE49-F238E27FC236}">
                <a16:creationId xmlns:a16="http://schemas.microsoft.com/office/drawing/2014/main" id="{6D5B7975-6A5E-496C-A554-3C2BDEC6377A}"/>
              </a:ext>
            </a:extLst>
          </p:cNvPr>
          <p:cNvSpPr/>
          <p:nvPr userDrawn="1"/>
        </p:nvSpPr>
        <p:spPr>
          <a:xfrm>
            <a:off x="5817324" y="3777771"/>
            <a:ext cx="1863411" cy="3080231"/>
          </a:xfrm>
          <a:custGeom>
            <a:avLst/>
            <a:gdLst>
              <a:gd name="connsiteX0" fmla="*/ 1716868 w 2484548"/>
              <a:gd name="connsiteY0" fmla="*/ 0 h 3080231"/>
              <a:gd name="connsiteX1" fmla="*/ 1789258 w 2484548"/>
              <a:gd name="connsiteY1" fmla="*/ 66018 h 3080231"/>
              <a:gd name="connsiteX2" fmla="*/ 2156090 w 2484548"/>
              <a:gd name="connsiteY2" fmla="*/ 540232 h 3080231"/>
              <a:gd name="connsiteX3" fmla="*/ 2125760 w 2484548"/>
              <a:gd name="connsiteY3" fmla="*/ 3057993 h 3080231"/>
              <a:gd name="connsiteX4" fmla="*/ 2110858 w 2484548"/>
              <a:gd name="connsiteY4" fmla="*/ 3080231 h 3080231"/>
              <a:gd name="connsiteX5" fmla="*/ 0 w 2484548"/>
              <a:gd name="connsiteY5" fmla="*/ 3080231 h 3080231"/>
              <a:gd name="connsiteX6" fmla="*/ 19428 w 2484548"/>
              <a:gd name="connsiteY6" fmla="*/ 3035744 h 3080231"/>
              <a:gd name="connsiteX7" fmla="*/ 1782028 w 2484548"/>
              <a:gd name="connsiteY7" fmla="*/ 460141 h 3080231"/>
              <a:gd name="connsiteX8" fmla="*/ 1723476 w 2484548"/>
              <a:gd name="connsiteY8" fmla="*/ 27898 h 3080231"/>
              <a:gd name="connsiteX9" fmla="*/ 1716868 w 2484548"/>
              <a:gd name="connsiteY9" fmla="*/ 0 h 308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84548" h="3080231">
                <a:moveTo>
                  <a:pt x="1716868" y="0"/>
                </a:moveTo>
                <a:lnTo>
                  <a:pt x="1789258" y="66018"/>
                </a:lnTo>
                <a:cubicBezTo>
                  <a:pt x="1950844" y="221605"/>
                  <a:pt x="2077154" y="379001"/>
                  <a:pt x="2156090" y="540232"/>
                </a:cubicBezTo>
                <a:cubicBezTo>
                  <a:pt x="2590232" y="1427003"/>
                  <a:pt x="2607904" y="2265997"/>
                  <a:pt x="2125760" y="3057993"/>
                </a:cubicBezTo>
                <a:lnTo>
                  <a:pt x="2110858" y="3080231"/>
                </a:lnTo>
                <a:lnTo>
                  <a:pt x="0" y="3080231"/>
                </a:lnTo>
                <a:lnTo>
                  <a:pt x="19428" y="3035744"/>
                </a:lnTo>
                <a:cubicBezTo>
                  <a:pt x="353466" y="2444712"/>
                  <a:pt x="1819158" y="1554834"/>
                  <a:pt x="1782028" y="460141"/>
                </a:cubicBezTo>
                <a:cubicBezTo>
                  <a:pt x="1777676" y="331857"/>
                  <a:pt x="1756698" y="186351"/>
                  <a:pt x="1723476" y="27898"/>
                </a:cubicBezTo>
                <a:lnTo>
                  <a:pt x="1716868" y="0"/>
                </a:lnTo>
                <a:close/>
              </a:path>
            </a:pathLst>
          </a:custGeom>
          <a:gradFill flip="none" rotWithShape="1">
            <a:gsLst>
              <a:gs pos="9000">
                <a:schemeClr val="accent2">
                  <a:lumMod val="75000"/>
                </a:schemeClr>
              </a:gs>
              <a:gs pos="59000">
                <a:schemeClr val="accent2">
                  <a:lumMod val="75000"/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69B0499-E4E0-479C-8C71-240C4F5232F6}"/>
              </a:ext>
            </a:extLst>
          </p:cNvPr>
          <p:cNvSpPr/>
          <p:nvPr userDrawn="1"/>
        </p:nvSpPr>
        <p:spPr>
          <a:xfrm>
            <a:off x="6947452" y="3607904"/>
            <a:ext cx="735030" cy="2574235"/>
          </a:xfrm>
          <a:custGeom>
            <a:avLst/>
            <a:gdLst>
              <a:gd name="connsiteX0" fmla="*/ 0 w 735030"/>
              <a:gd name="connsiteY0" fmla="*/ 0 h 3307567"/>
              <a:gd name="connsiteX1" fmla="*/ 516835 w 735030"/>
              <a:gd name="connsiteY1" fmla="*/ 775253 h 3307567"/>
              <a:gd name="connsiteX2" fmla="*/ 725557 w 735030"/>
              <a:gd name="connsiteY2" fmla="*/ 1729409 h 3307567"/>
              <a:gd name="connsiteX3" fmla="*/ 675861 w 735030"/>
              <a:gd name="connsiteY3" fmla="*/ 2574235 h 3307567"/>
              <a:gd name="connsiteX4" fmla="*/ 467139 w 735030"/>
              <a:gd name="connsiteY4" fmla="*/ 3240157 h 3307567"/>
              <a:gd name="connsiteX5" fmla="*/ 477078 w 735030"/>
              <a:gd name="connsiteY5" fmla="*/ 3250096 h 3307567"/>
              <a:gd name="connsiteX0" fmla="*/ 0 w 735030"/>
              <a:gd name="connsiteY0" fmla="*/ 0 h 3418648"/>
              <a:gd name="connsiteX1" fmla="*/ 516835 w 735030"/>
              <a:gd name="connsiteY1" fmla="*/ 775253 h 3418648"/>
              <a:gd name="connsiteX2" fmla="*/ 725557 w 735030"/>
              <a:gd name="connsiteY2" fmla="*/ 1729409 h 3418648"/>
              <a:gd name="connsiteX3" fmla="*/ 675861 w 735030"/>
              <a:gd name="connsiteY3" fmla="*/ 2574235 h 3418648"/>
              <a:gd name="connsiteX4" fmla="*/ 467139 w 735030"/>
              <a:gd name="connsiteY4" fmla="*/ 3240157 h 3418648"/>
              <a:gd name="connsiteX5" fmla="*/ 578678 w 735030"/>
              <a:gd name="connsiteY5" fmla="*/ 3402496 h 3418648"/>
              <a:gd name="connsiteX0" fmla="*/ 0 w 735030"/>
              <a:gd name="connsiteY0" fmla="*/ 0 h 3240157"/>
              <a:gd name="connsiteX1" fmla="*/ 516835 w 735030"/>
              <a:gd name="connsiteY1" fmla="*/ 775253 h 3240157"/>
              <a:gd name="connsiteX2" fmla="*/ 725557 w 735030"/>
              <a:gd name="connsiteY2" fmla="*/ 1729409 h 3240157"/>
              <a:gd name="connsiteX3" fmla="*/ 675861 w 735030"/>
              <a:gd name="connsiteY3" fmla="*/ 2574235 h 3240157"/>
              <a:gd name="connsiteX4" fmla="*/ 467139 w 735030"/>
              <a:gd name="connsiteY4" fmla="*/ 3240157 h 3240157"/>
              <a:gd name="connsiteX0" fmla="*/ 0 w 735030"/>
              <a:gd name="connsiteY0" fmla="*/ 0 h 2574235"/>
              <a:gd name="connsiteX1" fmla="*/ 516835 w 735030"/>
              <a:gd name="connsiteY1" fmla="*/ 775253 h 2574235"/>
              <a:gd name="connsiteX2" fmla="*/ 725557 w 735030"/>
              <a:gd name="connsiteY2" fmla="*/ 1729409 h 2574235"/>
              <a:gd name="connsiteX3" fmla="*/ 675861 w 735030"/>
              <a:gd name="connsiteY3" fmla="*/ 2574235 h 257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030" h="2574235">
                <a:moveTo>
                  <a:pt x="0" y="0"/>
                </a:moveTo>
                <a:cubicBezTo>
                  <a:pt x="197954" y="243509"/>
                  <a:pt x="395909" y="487018"/>
                  <a:pt x="516835" y="775253"/>
                </a:cubicBezTo>
                <a:cubicBezTo>
                  <a:pt x="637761" y="1063488"/>
                  <a:pt x="699053" y="1429579"/>
                  <a:pt x="725557" y="1729409"/>
                </a:cubicBezTo>
                <a:cubicBezTo>
                  <a:pt x="752061" y="2029239"/>
                  <a:pt x="718931" y="2322444"/>
                  <a:pt x="675861" y="2574235"/>
                </a:cubicBezTo>
              </a:path>
            </a:pathLst>
          </a:custGeom>
          <a:noFill/>
          <a:ln w="44450">
            <a:gradFill flip="none" rotWithShape="1">
              <a:gsLst>
                <a:gs pos="57000">
                  <a:schemeClr val="accent4"/>
                </a:gs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595" name="Freeform: Shape 594">
            <a:extLst>
              <a:ext uri="{FF2B5EF4-FFF2-40B4-BE49-F238E27FC236}">
                <a16:creationId xmlns:a16="http://schemas.microsoft.com/office/drawing/2014/main" id="{85A6219A-7AA0-4FC0-9EE2-786B172E616C}"/>
              </a:ext>
            </a:extLst>
          </p:cNvPr>
          <p:cNvSpPr/>
          <p:nvPr userDrawn="1"/>
        </p:nvSpPr>
        <p:spPr>
          <a:xfrm flipV="1">
            <a:off x="11314566" y="5476876"/>
            <a:ext cx="877434" cy="1381125"/>
          </a:xfrm>
          <a:custGeom>
            <a:avLst/>
            <a:gdLst>
              <a:gd name="connsiteX0" fmla="*/ 0 w 1687479"/>
              <a:gd name="connsiteY0" fmla="*/ 0 h 1992132"/>
              <a:gd name="connsiteX1" fmla="*/ 1687479 w 1687479"/>
              <a:gd name="connsiteY1" fmla="*/ 0 h 1992132"/>
              <a:gd name="connsiteX2" fmla="*/ 1687479 w 1687479"/>
              <a:gd name="connsiteY2" fmla="*/ 1992132 h 1992132"/>
              <a:gd name="connsiteX3" fmla="*/ 1600244 w 1687479"/>
              <a:gd name="connsiteY3" fmla="*/ 1933948 h 1992132"/>
              <a:gd name="connsiteX4" fmla="*/ 30400 w 1687479"/>
              <a:gd name="connsiteY4" fmla="*/ 147603 h 199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479" h="1992132">
                <a:moveTo>
                  <a:pt x="0" y="0"/>
                </a:moveTo>
                <a:lnTo>
                  <a:pt x="1687479" y="0"/>
                </a:lnTo>
                <a:lnTo>
                  <a:pt x="1687479" y="1992132"/>
                </a:lnTo>
                <a:lnTo>
                  <a:pt x="1600244" y="1933948"/>
                </a:lnTo>
                <a:cubicBezTo>
                  <a:pt x="849821" y="1413376"/>
                  <a:pt x="217618" y="836160"/>
                  <a:pt x="30400" y="147603"/>
                </a:cubicBezTo>
                <a:close/>
              </a:path>
            </a:pathLst>
          </a:custGeom>
          <a:gradFill flip="none" rotWithShape="1">
            <a:gsLst>
              <a:gs pos="42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554" name="Freeform: Shape 1553">
            <a:extLst>
              <a:ext uri="{FF2B5EF4-FFF2-40B4-BE49-F238E27FC236}">
                <a16:creationId xmlns:a16="http://schemas.microsoft.com/office/drawing/2014/main" id="{007578A0-4AF4-4643-AA47-44400BDD9845}"/>
              </a:ext>
            </a:extLst>
          </p:cNvPr>
          <p:cNvSpPr/>
          <p:nvPr userDrawn="1"/>
        </p:nvSpPr>
        <p:spPr>
          <a:xfrm>
            <a:off x="11308869" y="5581650"/>
            <a:ext cx="775181" cy="1257300"/>
          </a:xfrm>
          <a:custGeom>
            <a:avLst/>
            <a:gdLst>
              <a:gd name="connsiteX0" fmla="*/ 775181 w 775181"/>
              <a:gd name="connsiteY0" fmla="*/ 0 h 1257300"/>
              <a:gd name="connsiteX1" fmla="*/ 514831 w 775181"/>
              <a:gd name="connsiteY1" fmla="*/ 266700 h 1257300"/>
              <a:gd name="connsiteX2" fmla="*/ 216381 w 775181"/>
              <a:gd name="connsiteY2" fmla="*/ 654050 h 1257300"/>
              <a:gd name="connsiteX3" fmla="*/ 25881 w 775181"/>
              <a:gd name="connsiteY3" fmla="*/ 1130300 h 1257300"/>
              <a:gd name="connsiteX4" fmla="*/ 6831 w 775181"/>
              <a:gd name="connsiteY4" fmla="*/ 1257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81" h="1257300">
                <a:moveTo>
                  <a:pt x="775181" y="0"/>
                </a:moveTo>
                <a:cubicBezTo>
                  <a:pt x="691572" y="78846"/>
                  <a:pt x="607964" y="157692"/>
                  <a:pt x="514831" y="266700"/>
                </a:cubicBezTo>
                <a:cubicBezTo>
                  <a:pt x="421698" y="375708"/>
                  <a:pt x="297873" y="510117"/>
                  <a:pt x="216381" y="654050"/>
                </a:cubicBezTo>
                <a:cubicBezTo>
                  <a:pt x="134889" y="797983"/>
                  <a:pt x="60806" y="1029758"/>
                  <a:pt x="25881" y="1130300"/>
                </a:cubicBezTo>
                <a:cubicBezTo>
                  <a:pt x="-9044" y="1230842"/>
                  <a:pt x="-1107" y="1244071"/>
                  <a:pt x="6831" y="1257300"/>
                </a:cubicBezTo>
              </a:path>
            </a:pathLst>
          </a:custGeom>
          <a:noFill/>
          <a:ln w="25400">
            <a:gradFill flip="none" rotWithShape="1">
              <a:gsLst>
                <a:gs pos="50000">
                  <a:schemeClr val="accent4"/>
                </a:gs>
                <a:gs pos="11000">
                  <a:schemeClr val="accent4">
                    <a:alpha val="0"/>
                  </a:schemeClr>
                </a:gs>
                <a:gs pos="89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25F4A75-BA7E-4A79-BE47-DABE60DEB2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21601">
            <a:off x="11086333" y="2720005"/>
            <a:ext cx="472074" cy="73511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21AD64F-307C-4299-A0BB-1B946C33F1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58654" flipH="1">
            <a:off x="7926238" y="3846762"/>
            <a:ext cx="471575" cy="73433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B124829-1DB7-4AF4-BE79-24FF0B743D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657534" flipH="1">
            <a:off x="6356894" y="1443136"/>
            <a:ext cx="572504" cy="8915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F7C708C-8D0E-4BF3-8E55-6A77753B09C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42466">
            <a:off x="10345797" y="5104188"/>
            <a:ext cx="590529" cy="919568"/>
          </a:xfrm>
          <a:prstGeom prst="rect">
            <a:avLst/>
          </a:prstGeom>
        </p:spPr>
      </p:pic>
      <p:grpSp>
        <p:nvGrpSpPr>
          <p:cNvPr id="2" name="Graphic 29">
            <a:extLst>
              <a:ext uri="{FF2B5EF4-FFF2-40B4-BE49-F238E27FC236}">
                <a16:creationId xmlns:a16="http://schemas.microsoft.com/office/drawing/2014/main" id="{D9965D2B-75B8-434F-AEC6-042B031A6690}"/>
              </a:ext>
            </a:extLst>
          </p:cNvPr>
          <p:cNvGrpSpPr/>
          <p:nvPr/>
        </p:nvGrpSpPr>
        <p:grpSpPr>
          <a:xfrm rot="19920063">
            <a:off x="10890885" y="714270"/>
            <a:ext cx="441602" cy="687658"/>
            <a:chOff x="10669384" y="617308"/>
            <a:chExt cx="441602" cy="68765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BF45192-B23D-427B-913B-9E24E41605A0}"/>
                </a:ext>
              </a:extLst>
            </p:cNvPr>
            <p:cNvSpPr/>
            <p:nvPr/>
          </p:nvSpPr>
          <p:spPr>
            <a:xfrm>
              <a:off x="10669384" y="767921"/>
              <a:ext cx="442149" cy="387283"/>
            </a:xfrm>
            <a:custGeom>
              <a:avLst/>
              <a:gdLst>
                <a:gd name="connsiteX0" fmla="*/ 433942 w 442149"/>
                <a:gd name="connsiteY0" fmla="*/ 313994 h 387283"/>
                <a:gd name="connsiteX1" fmla="*/ 240504 w 442149"/>
                <a:gd name="connsiteY1" fmla="*/ 12773 h 387283"/>
                <a:gd name="connsiteX2" fmla="*/ 221075 w 442149"/>
                <a:gd name="connsiteY2" fmla="*/ 0 h 387283"/>
                <a:gd name="connsiteX3" fmla="*/ 201641 w 442149"/>
                <a:gd name="connsiteY3" fmla="*/ 12773 h 387283"/>
                <a:gd name="connsiteX4" fmla="*/ 8203 w 442149"/>
                <a:gd name="connsiteY4" fmla="*/ 313994 h 387283"/>
                <a:gd name="connsiteX5" fmla="*/ 0 w 442149"/>
                <a:gd name="connsiteY5" fmla="*/ 344246 h 387283"/>
                <a:gd name="connsiteX6" fmla="*/ 8203 w 442149"/>
                <a:gd name="connsiteY6" fmla="*/ 374500 h 387283"/>
                <a:gd name="connsiteX7" fmla="*/ 27636 w 442149"/>
                <a:gd name="connsiteY7" fmla="*/ 387283 h 387283"/>
                <a:gd name="connsiteX8" fmla="*/ 414512 w 442149"/>
                <a:gd name="connsiteY8" fmla="*/ 387283 h 387283"/>
                <a:gd name="connsiteX9" fmla="*/ 433942 w 442149"/>
                <a:gd name="connsiteY9" fmla="*/ 374500 h 387283"/>
                <a:gd name="connsiteX10" fmla="*/ 442149 w 442149"/>
                <a:gd name="connsiteY10" fmla="*/ 344246 h 387283"/>
                <a:gd name="connsiteX11" fmla="*/ 433942 w 442149"/>
                <a:gd name="connsiteY11" fmla="*/ 313994 h 38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149" h="387283">
                  <a:moveTo>
                    <a:pt x="433942" y="313994"/>
                  </a:moveTo>
                  <a:lnTo>
                    <a:pt x="240504" y="12773"/>
                  </a:lnTo>
                  <a:cubicBezTo>
                    <a:pt x="235040" y="4255"/>
                    <a:pt x="228564" y="0"/>
                    <a:pt x="221075" y="0"/>
                  </a:cubicBezTo>
                  <a:cubicBezTo>
                    <a:pt x="213586" y="0"/>
                    <a:pt x="207111" y="4255"/>
                    <a:pt x="201641" y="12773"/>
                  </a:cubicBezTo>
                  <a:lnTo>
                    <a:pt x="8203" y="313994"/>
                  </a:lnTo>
                  <a:cubicBezTo>
                    <a:pt x="2733" y="322505"/>
                    <a:pt x="0" y="332593"/>
                    <a:pt x="0" y="344246"/>
                  </a:cubicBezTo>
                  <a:cubicBezTo>
                    <a:pt x="0" y="355898"/>
                    <a:pt x="2733" y="365990"/>
                    <a:pt x="8203" y="374500"/>
                  </a:cubicBezTo>
                  <a:cubicBezTo>
                    <a:pt x="13679" y="383018"/>
                    <a:pt x="20153" y="387283"/>
                    <a:pt x="27636" y="387283"/>
                  </a:cubicBezTo>
                  <a:lnTo>
                    <a:pt x="414512" y="387283"/>
                  </a:lnTo>
                  <a:cubicBezTo>
                    <a:pt x="421996" y="387283"/>
                    <a:pt x="428475" y="383018"/>
                    <a:pt x="433942" y="374500"/>
                  </a:cubicBezTo>
                  <a:cubicBezTo>
                    <a:pt x="439406" y="365992"/>
                    <a:pt x="442149" y="355901"/>
                    <a:pt x="442149" y="344246"/>
                  </a:cubicBezTo>
                  <a:cubicBezTo>
                    <a:pt x="442149" y="332591"/>
                    <a:pt x="439406" y="322505"/>
                    <a:pt x="433942" y="313994"/>
                  </a:cubicBezTo>
                  <a:close/>
                </a:path>
              </a:pathLst>
            </a:custGeom>
            <a:solidFill>
              <a:schemeClr val="accent3">
                <a:alpha val="46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2B89300-5A3F-B547-93CB-3F4022B83907}"/>
              </a:ext>
            </a:extLst>
          </p:cNvPr>
          <p:cNvSpPr/>
          <p:nvPr userDrawn="1"/>
        </p:nvSpPr>
        <p:spPr>
          <a:xfrm>
            <a:off x="243349" y="2527606"/>
            <a:ext cx="295625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3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230380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D704C03-78CE-4253-A8F2-89FE0A5AED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8521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901A7C-9CC9-49FF-BD15-05BAD6A25041}"/>
              </a:ext>
            </a:extLst>
          </p:cNvPr>
          <p:cNvSpPr/>
          <p:nvPr userDrawn="1"/>
        </p:nvSpPr>
        <p:spPr>
          <a:xfrm>
            <a:off x="0" y="0"/>
            <a:ext cx="8521699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5000"/>
                </a:schemeClr>
              </a:gs>
              <a:gs pos="62000">
                <a:schemeClr val="accent2"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07F2028-2EF1-4754-96EF-8412EC1990BF}"/>
              </a:ext>
            </a:extLst>
          </p:cNvPr>
          <p:cNvSpPr/>
          <p:nvPr userDrawn="1"/>
        </p:nvSpPr>
        <p:spPr>
          <a:xfrm flipH="1">
            <a:off x="6243643" y="3"/>
            <a:ext cx="5948356" cy="6857997"/>
          </a:xfrm>
          <a:custGeom>
            <a:avLst/>
            <a:gdLst>
              <a:gd name="connsiteX0" fmla="*/ 0 w 7931141"/>
              <a:gd name="connsiteY0" fmla="*/ 0 h 6857997"/>
              <a:gd name="connsiteX1" fmla="*/ 6882902 w 7931141"/>
              <a:gd name="connsiteY1" fmla="*/ 0 h 6857997"/>
              <a:gd name="connsiteX2" fmla="*/ 6877723 w 7931141"/>
              <a:gd name="connsiteY2" fmla="*/ 41790 h 6857997"/>
              <a:gd name="connsiteX3" fmla="*/ 7930448 w 7931141"/>
              <a:gd name="connsiteY3" fmla="*/ 4237908 h 6857997"/>
              <a:gd name="connsiteX4" fmla="*/ 6167848 w 7931141"/>
              <a:gd name="connsiteY4" fmla="*/ 6813511 h 6857997"/>
              <a:gd name="connsiteX5" fmla="*/ 6148421 w 7931141"/>
              <a:gd name="connsiteY5" fmla="*/ 6857997 h 6857997"/>
              <a:gd name="connsiteX6" fmla="*/ 0 w 7931141"/>
              <a:gd name="connsiteY6" fmla="*/ 6857997 h 6857997"/>
              <a:gd name="connsiteX0" fmla="*/ 0 w 7931141"/>
              <a:gd name="connsiteY0" fmla="*/ 0 h 6857997"/>
              <a:gd name="connsiteX1" fmla="*/ 6882902 w 7931141"/>
              <a:gd name="connsiteY1" fmla="*/ 0 h 6857997"/>
              <a:gd name="connsiteX2" fmla="*/ 6877723 w 7931141"/>
              <a:gd name="connsiteY2" fmla="*/ 41790 h 6857997"/>
              <a:gd name="connsiteX3" fmla="*/ 7930448 w 7931141"/>
              <a:gd name="connsiteY3" fmla="*/ 4237908 h 6857997"/>
              <a:gd name="connsiteX4" fmla="*/ 6167848 w 7931141"/>
              <a:gd name="connsiteY4" fmla="*/ 6813511 h 6857997"/>
              <a:gd name="connsiteX5" fmla="*/ 6148421 w 7931141"/>
              <a:gd name="connsiteY5" fmla="*/ 6857997 h 6857997"/>
              <a:gd name="connsiteX6" fmla="*/ 0 w 7931141"/>
              <a:gd name="connsiteY6" fmla="*/ 6857997 h 6857997"/>
              <a:gd name="connsiteX7" fmla="*/ 0 w 7931141"/>
              <a:gd name="connsiteY7" fmla="*/ 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31141" h="6857997">
                <a:moveTo>
                  <a:pt x="0" y="0"/>
                </a:moveTo>
                <a:lnTo>
                  <a:pt x="6882902" y="0"/>
                </a:lnTo>
                <a:lnTo>
                  <a:pt x="6877723" y="41790"/>
                </a:lnTo>
                <a:cubicBezTo>
                  <a:pt x="6707792" y="2289654"/>
                  <a:pt x="7895638" y="3211634"/>
                  <a:pt x="7930448" y="4237908"/>
                </a:cubicBezTo>
                <a:cubicBezTo>
                  <a:pt x="7967577" y="5332601"/>
                  <a:pt x="6501885" y="6222479"/>
                  <a:pt x="6167848" y="6813511"/>
                </a:cubicBezTo>
                <a:lnTo>
                  <a:pt x="6148421" y="6857997"/>
                </a:lnTo>
                <a:lnTo>
                  <a:pt x="0" y="6857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8000">
                <a:schemeClr val="accent2">
                  <a:alpha val="87000"/>
                </a:schemeClr>
              </a:gs>
              <a:gs pos="79000">
                <a:schemeClr val="accent1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3D953F3-ECBC-4F4C-AF26-18BD884519B5}"/>
              </a:ext>
            </a:extLst>
          </p:cNvPr>
          <p:cNvSpPr/>
          <p:nvPr userDrawn="1"/>
        </p:nvSpPr>
        <p:spPr>
          <a:xfrm flipH="1">
            <a:off x="6793391" y="3"/>
            <a:ext cx="5398609" cy="6857997"/>
          </a:xfrm>
          <a:custGeom>
            <a:avLst/>
            <a:gdLst>
              <a:gd name="connsiteX0" fmla="*/ 0 w 7198145"/>
              <a:gd name="connsiteY0" fmla="*/ 0 h 6857997"/>
              <a:gd name="connsiteX1" fmla="*/ 4902954 w 7198145"/>
              <a:gd name="connsiteY1" fmla="*/ 0 h 6857997"/>
              <a:gd name="connsiteX2" fmla="*/ 4917274 w 7198145"/>
              <a:gd name="connsiteY2" fmla="*/ 147603 h 6857997"/>
              <a:gd name="connsiteX3" fmla="*/ 7175501 w 7198145"/>
              <a:gd name="connsiteY3" fmla="*/ 4317999 h 6857997"/>
              <a:gd name="connsiteX4" fmla="*/ 6167800 w 7198145"/>
              <a:gd name="connsiteY4" fmla="*/ 6749032 h 6857997"/>
              <a:gd name="connsiteX5" fmla="*/ 6127650 w 7198145"/>
              <a:gd name="connsiteY5" fmla="*/ 6857997 h 6857997"/>
              <a:gd name="connsiteX6" fmla="*/ 0 w 7198145"/>
              <a:gd name="connsiteY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8145" h="6857997">
                <a:moveTo>
                  <a:pt x="0" y="0"/>
                </a:moveTo>
                <a:lnTo>
                  <a:pt x="4902954" y="0"/>
                </a:lnTo>
                <a:lnTo>
                  <a:pt x="4917274" y="147603"/>
                </a:lnTo>
                <a:cubicBezTo>
                  <a:pt x="5152430" y="1983754"/>
                  <a:pt x="6997403" y="3161108"/>
                  <a:pt x="7175501" y="4317999"/>
                </a:cubicBezTo>
                <a:cubicBezTo>
                  <a:pt x="7341725" y="5397764"/>
                  <a:pt x="6551001" y="5830920"/>
                  <a:pt x="6167800" y="6749032"/>
                </a:cubicBezTo>
                <a:lnTo>
                  <a:pt x="6127650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F3CAAC7A-5A43-41F6-8907-7A2486AD3DF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532914" y="2668907"/>
            <a:ext cx="4392386" cy="1377389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4000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40A0D76F-917A-4E62-8D88-0AD0B0CF2631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32914" y="4428558"/>
            <a:ext cx="439238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69EC7C-90CA-4751-AA43-49E9F3406041}"/>
              </a:ext>
            </a:extLst>
          </p:cNvPr>
          <p:cNvCxnSpPr>
            <a:cxnSpLocks/>
          </p:cNvCxnSpPr>
          <p:nvPr userDrawn="1"/>
        </p:nvCxnSpPr>
        <p:spPr>
          <a:xfrm flipH="1">
            <a:off x="7717631" y="4218122"/>
            <a:ext cx="4207669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8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05CE04-0A89-47C8-A166-FEA49F5EBD34}"/>
              </a:ext>
            </a:extLst>
          </p:cNvPr>
          <p:cNvSpPr/>
          <p:nvPr userDrawn="1"/>
        </p:nvSpPr>
        <p:spPr>
          <a:xfrm>
            <a:off x="6243642" y="2759785"/>
            <a:ext cx="727222" cy="3233511"/>
          </a:xfrm>
          <a:custGeom>
            <a:avLst/>
            <a:gdLst>
              <a:gd name="connsiteX0" fmla="*/ 727222 w 727222"/>
              <a:gd name="connsiteY0" fmla="*/ 3233511 h 3233511"/>
              <a:gd name="connsiteX1" fmla="*/ 349535 w 727222"/>
              <a:gd name="connsiteY1" fmla="*/ 2666980 h 3233511"/>
              <a:gd name="connsiteX2" fmla="*/ 130874 w 727222"/>
              <a:gd name="connsiteY2" fmla="*/ 2229658 h 3233511"/>
              <a:gd name="connsiteX3" fmla="*/ 1665 w 727222"/>
              <a:gd name="connsiteY3" fmla="*/ 1722763 h 3233511"/>
              <a:gd name="connsiteX4" fmla="*/ 91117 w 727222"/>
              <a:gd name="connsiteY4" fmla="*/ 877937 h 3233511"/>
              <a:gd name="connsiteX5" fmla="*/ 518500 w 727222"/>
              <a:gd name="connsiteY5" fmla="*/ 13232 h 32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222" h="3233511">
                <a:moveTo>
                  <a:pt x="727222" y="3233511"/>
                </a:moveTo>
                <a:cubicBezTo>
                  <a:pt x="588074" y="3033900"/>
                  <a:pt x="448926" y="2834289"/>
                  <a:pt x="349535" y="2666980"/>
                </a:cubicBezTo>
                <a:cubicBezTo>
                  <a:pt x="250144" y="2499671"/>
                  <a:pt x="188852" y="2387027"/>
                  <a:pt x="130874" y="2229658"/>
                </a:cubicBezTo>
                <a:cubicBezTo>
                  <a:pt x="72896" y="2072289"/>
                  <a:pt x="8291" y="1948050"/>
                  <a:pt x="1665" y="1722763"/>
                </a:cubicBezTo>
                <a:cubicBezTo>
                  <a:pt x="-4961" y="1497476"/>
                  <a:pt x="4978" y="1162859"/>
                  <a:pt x="91117" y="877937"/>
                </a:cubicBezTo>
                <a:cubicBezTo>
                  <a:pt x="177256" y="593015"/>
                  <a:pt x="342909" y="-104381"/>
                  <a:pt x="518500" y="13232"/>
                </a:cubicBezTo>
              </a:path>
            </a:pathLst>
          </a:custGeom>
          <a:noFill/>
          <a:ln w="44450">
            <a:gradFill flip="none" rotWithShape="1">
              <a:gsLst>
                <a:gs pos="57000">
                  <a:schemeClr val="accent4"/>
                </a:gs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11" name="Picture 10" descr="A sign lit up at night&#10;&#10;Description automatically generated">
            <a:extLst>
              <a:ext uri="{FF2B5EF4-FFF2-40B4-BE49-F238E27FC236}">
                <a16:creationId xmlns:a16="http://schemas.microsoft.com/office/drawing/2014/main" id="{7B8FC31B-DF0E-2D48-9C76-8E2629AF81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038" y="546258"/>
            <a:ext cx="2738787" cy="5118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7B82BC-704D-2E48-9311-F476148ECEDB}"/>
              </a:ext>
            </a:extLst>
          </p:cNvPr>
          <p:cNvSpPr/>
          <p:nvPr userDrawn="1"/>
        </p:nvSpPr>
        <p:spPr>
          <a:xfrm>
            <a:off x="8969041" y="1013291"/>
            <a:ext cx="295625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3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D9102-23A0-4AD2-8E88-33CCA63BEC73}"/>
              </a:ext>
            </a:extLst>
          </p:cNvPr>
          <p:cNvSpPr txBox="1"/>
          <p:nvPr userDrawn="1"/>
        </p:nvSpPr>
        <p:spPr>
          <a:xfrm>
            <a:off x="11463344" y="6499672"/>
            <a:ext cx="395280" cy="195264"/>
          </a:xfrm>
          <a:prstGeom prst="roundRect">
            <a:avLst>
              <a:gd name="adj" fmla="val 50000"/>
            </a:avLst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lvl="0" indent="0" algn="ctr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182880" indent="-182880" defTabSz="914400">
              <a:lnSpc>
                <a:spcPct val="100000"/>
              </a:lnSpc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5760" indent="-18288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48640" indent="-182880" defTabSz="9144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731520" indent="-182880" defTabSz="914400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Courier New" panose="02070309020205020404" pitchFamily="49" charset="0"/>
              <a:buChar char="o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fld id="{BF194DF1-6ED4-446C-98B3-A010DAD721D9}" type="slidenum">
              <a:rPr lang="en-US" smtClean="0">
                <a:solidFill>
                  <a:schemeClr val="accent2"/>
                </a:solidFill>
              </a:rPr>
              <a:t>‹#›</a:t>
            </a:fld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7B0FC-ACAE-8C49-9CAE-4B1FBDB19012}"/>
              </a:ext>
            </a:extLst>
          </p:cNvPr>
          <p:cNvSpPr txBox="1"/>
          <p:nvPr userDrawn="1"/>
        </p:nvSpPr>
        <p:spPr>
          <a:xfrm>
            <a:off x="530352" y="66385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4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26ED5-A8C7-3145-9DA9-EA889F0DE054}"/>
              </a:ext>
            </a:extLst>
          </p:cNvPr>
          <p:cNvSpPr txBox="1"/>
          <p:nvPr userDrawn="1"/>
        </p:nvSpPr>
        <p:spPr>
          <a:xfrm>
            <a:off x="886968" y="6629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9811512" cy="40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9811512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9811512" cy="40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9811512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3674-EC2F-C34F-8303-C841C397E6B8}"/>
              </a:ext>
            </a:extLst>
          </p:cNvPr>
          <p:cNvSpPr txBox="1"/>
          <p:nvPr userDrawn="1"/>
        </p:nvSpPr>
        <p:spPr>
          <a:xfrm>
            <a:off x="603504" y="66111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66" y="57103"/>
            <a:ext cx="10972801" cy="895663"/>
          </a:xfrm>
          <a:prstGeom prst="rect">
            <a:avLst/>
          </a:prstGeom>
        </p:spPr>
        <p:txBody>
          <a:bodyPr/>
          <a:lstStyle>
            <a:lvl1pPr>
              <a:defRPr cap="none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88" y="1600201"/>
            <a:ext cx="11430355" cy="4341259"/>
          </a:xfrm>
        </p:spPr>
        <p:txBody>
          <a:bodyPr/>
          <a:lstStyle>
            <a:lvl1pPr marL="306910" indent="-306910">
              <a:buClr>
                <a:schemeClr val="tx2"/>
              </a:buClr>
              <a:defRPr/>
            </a:lvl1pPr>
            <a:lvl2pPr marL="912261" indent="-298443">
              <a:buClr>
                <a:schemeClr val="tx2"/>
              </a:buClr>
              <a:defRPr/>
            </a:lvl2pPr>
            <a:lvl3pPr marL="1523962" indent="-304792"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36479" y="634067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tx1"/>
                </a:solidFill>
              </a:defRPr>
            </a:lvl1pPr>
          </a:lstStyle>
          <a:p>
            <a:r>
              <a:rPr lang="en-US"/>
              <a:t>© 2014-2017 SPYRUS, INC. 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11249937" y="6325930"/>
            <a:ext cx="73746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E4BA7-D27A-4F4F-8885-D21023B44CB9}" type="slidenum">
              <a:rPr lang="en-US" sz="1467" smtClean="0"/>
              <a:pPr/>
              <a:t>‹#›</a:t>
            </a:fld>
            <a:endParaRPr lang="en-US" sz="1467"/>
          </a:p>
        </p:txBody>
      </p:sp>
    </p:spTree>
    <p:extLst>
      <p:ext uri="{BB962C8B-B14F-4D97-AF65-F5344CB8AC3E}">
        <p14:creationId xmlns:p14="http://schemas.microsoft.com/office/powerpoint/2010/main" val="1234101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9" y="266699"/>
            <a:ext cx="9810751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A2FAF7-7090-454A-850F-5872F61A88B4}"/>
              </a:ext>
            </a:extLst>
          </p:cNvPr>
          <p:cNvGrpSpPr/>
          <p:nvPr userDrawn="1"/>
        </p:nvGrpSpPr>
        <p:grpSpPr>
          <a:xfrm>
            <a:off x="1" y="6066613"/>
            <a:ext cx="12192000" cy="791387"/>
            <a:chOff x="1" y="6066617"/>
            <a:chExt cx="12192000" cy="7913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B79EF46-E684-4665-9561-70D389D9046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8469116" y="6066617"/>
              <a:ext cx="3722882" cy="639053"/>
            </a:xfrm>
            <a:custGeom>
              <a:avLst/>
              <a:gdLst>
                <a:gd name="connsiteX0" fmla="*/ 0 w 2792162"/>
                <a:gd name="connsiteY0" fmla="*/ 0 h 639053"/>
                <a:gd name="connsiteX1" fmla="*/ 0 w 2792162"/>
                <a:gd name="connsiteY1" fmla="*/ 639053 h 639053"/>
                <a:gd name="connsiteX2" fmla="*/ 2792162 w 2792162"/>
                <a:gd name="connsiteY2" fmla="*/ 639053 h 639053"/>
                <a:gd name="connsiteX3" fmla="*/ 2455826 w 2792162"/>
                <a:gd name="connsiteY3" fmla="*/ 591972 h 639053"/>
                <a:gd name="connsiteX4" fmla="*/ 0 w 2792162"/>
                <a:gd name="connsiteY4" fmla="*/ 0 h 6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162" h="639053">
                  <a:moveTo>
                    <a:pt x="0" y="0"/>
                  </a:moveTo>
                  <a:lnTo>
                    <a:pt x="0" y="639053"/>
                  </a:lnTo>
                  <a:lnTo>
                    <a:pt x="2792162" y="639053"/>
                  </a:lnTo>
                  <a:lnTo>
                    <a:pt x="2455826" y="591972"/>
                  </a:lnTo>
                  <a:cubicBezTo>
                    <a:pt x="1621758" y="458652"/>
                    <a:pt x="795393" y="24636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900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2199F7-B118-4F79-8B0B-C747C0C02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" y="6066617"/>
              <a:ext cx="4005964" cy="666767"/>
            </a:xfrm>
            <a:custGeom>
              <a:avLst/>
              <a:gdLst>
                <a:gd name="connsiteX0" fmla="*/ 0 w 3004473"/>
                <a:gd name="connsiteY0" fmla="*/ 0 h 666767"/>
                <a:gd name="connsiteX1" fmla="*/ 2957006 w 3004473"/>
                <a:gd name="connsiteY1" fmla="*/ 662129 h 666767"/>
                <a:gd name="connsiteX2" fmla="*/ 3004473 w 3004473"/>
                <a:gd name="connsiteY2" fmla="*/ 666767 h 666767"/>
                <a:gd name="connsiteX3" fmla="*/ 0 w 3004473"/>
                <a:gd name="connsiteY3" fmla="*/ 666767 h 666767"/>
                <a:gd name="connsiteX4" fmla="*/ 0 w 3004473"/>
                <a:gd name="connsiteY4" fmla="*/ 647675 h 66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473" h="666767">
                  <a:moveTo>
                    <a:pt x="0" y="0"/>
                  </a:moveTo>
                  <a:cubicBezTo>
                    <a:pt x="954472" y="295635"/>
                    <a:pt x="1953543" y="542205"/>
                    <a:pt x="2957006" y="662129"/>
                  </a:cubicBezTo>
                  <a:lnTo>
                    <a:pt x="3004473" y="666767"/>
                  </a:lnTo>
                  <a:lnTo>
                    <a:pt x="0" y="666767"/>
                  </a:lnTo>
                  <a:lnTo>
                    <a:pt x="0" y="6476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65286A-FA63-4960-9440-E371C02E51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6249631"/>
              <a:ext cx="12192000" cy="608368"/>
            </a:xfrm>
            <a:custGeom>
              <a:avLst/>
              <a:gdLst>
                <a:gd name="connsiteX0" fmla="*/ 1 w 9144001"/>
                <a:gd name="connsiteY0" fmla="*/ 0 h 608368"/>
                <a:gd name="connsiteX1" fmla="*/ 9144001 w 9144001"/>
                <a:gd name="connsiteY1" fmla="*/ 0 h 608368"/>
                <a:gd name="connsiteX2" fmla="*/ 9144001 w 9144001"/>
                <a:gd name="connsiteY2" fmla="*/ 483751 h 608368"/>
                <a:gd name="connsiteX3" fmla="*/ 9144000 w 9144001"/>
                <a:gd name="connsiteY3" fmla="*/ 483751 h 608368"/>
                <a:gd name="connsiteX4" fmla="*/ 9144000 w 9144001"/>
                <a:gd name="connsiteY4" fmla="*/ 608368 h 608368"/>
                <a:gd name="connsiteX5" fmla="*/ 0 w 9144001"/>
                <a:gd name="connsiteY5" fmla="*/ 608368 h 608368"/>
                <a:gd name="connsiteX6" fmla="*/ 0 w 9144001"/>
                <a:gd name="connsiteY6" fmla="*/ 456037 h 608368"/>
                <a:gd name="connsiteX7" fmla="*/ 1 w 9144001"/>
                <a:gd name="connsiteY7" fmla="*/ 456037 h 608368"/>
                <a:gd name="connsiteX8" fmla="*/ 1 w 9144001"/>
                <a:gd name="connsiteY8" fmla="*/ 441245 h 608368"/>
                <a:gd name="connsiteX9" fmla="*/ 1 w 9144001"/>
                <a:gd name="connsiteY9" fmla="*/ 0 h 60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1" h="608368">
                  <a:moveTo>
                    <a:pt x="1" y="0"/>
                  </a:moveTo>
                  <a:cubicBezTo>
                    <a:pt x="2908867" y="613817"/>
                    <a:pt x="6032915" y="544235"/>
                    <a:pt x="9144001" y="0"/>
                  </a:cubicBezTo>
                  <a:lnTo>
                    <a:pt x="9144001" y="483751"/>
                  </a:lnTo>
                  <a:lnTo>
                    <a:pt x="9144000" y="483751"/>
                  </a:lnTo>
                  <a:lnTo>
                    <a:pt x="9144000" y="608368"/>
                  </a:lnTo>
                  <a:lnTo>
                    <a:pt x="0" y="608368"/>
                  </a:lnTo>
                  <a:lnTo>
                    <a:pt x="0" y="456037"/>
                  </a:lnTo>
                  <a:lnTo>
                    <a:pt x="1" y="456037"/>
                  </a:lnTo>
                  <a:lnTo>
                    <a:pt x="1" y="441245"/>
                  </a:lnTo>
                  <a:cubicBezTo>
                    <a:pt x="1" y="366940"/>
                    <a:pt x="1" y="234842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41602">
                  <a:schemeClr val="accent1">
                    <a:lumMod val="50000"/>
                  </a:schemeClr>
                </a:gs>
                <a:gs pos="61000">
                  <a:schemeClr val="accent2">
                    <a:lumMod val="5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235D57-DDB1-4EE1-92E2-447488797691}"/>
                </a:ext>
              </a:extLst>
            </p:cNvPr>
            <p:cNvSpPr txBox="1"/>
            <p:nvPr userDrawn="1"/>
          </p:nvSpPr>
          <p:spPr>
            <a:xfrm>
              <a:off x="304796" y="6400803"/>
              <a:ext cx="2371726" cy="4572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GB" sz="750">
                  <a:solidFill>
                    <a:schemeClr val="bg1"/>
                  </a:solidFill>
                </a:rPr>
                <a:t>© 2020 SPYRUS Solutions, Inc. All Rights Reserved.</a:t>
              </a:r>
              <a:endParaRPr lang="en-US" sz="750">
                <a:solidFill>
                  <a:schemeClr val="bg1"/>
                </a:solidFill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EB7A30-2EED-47CD-B243-70F42BCF59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11612740" y="6387759"/>
              <a:ext cx="315558" cy="41909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EA8D4D-F1C7-4142-AF7C-3DADFA475164}"/>
              </a:ext>
            </a:extLst>
          </p:cNvPr>
          <p:cNvGrpSpPr/>
          <p:nvPr userDrawn="1"/>
        </p:nvGrpSpPr>
        <p:grpSpPr>
          <a:xfrm>
            <a:off x="10274597" y="353237"/>
            <a:ext cx="1782860" cy="692550"/>
            <a:chOff x="10274597" y="519489"/>
            <a:chExt cx="1782860" cy="692550"/>
          </a:xfrm>
        </p:grpSpPr>
        <p:pic>
          <p:nvPicPr>
            <p:cNvPr id="7" name="Picture 6" descr="A sign lit up at night&#10;&#10;Description automatically generated">
              <a:extLst>
                <a:ext uri="{FF2B5EF4-FFF2-40B4-BE49-F238E27FC236}">
                  <a16:creationId xmlns:a16="http://schemas.microsoft.com/office/drawing/2014/main" id="{3C86FCAD-FFA4-46AC-A6ED-0F6AD8999F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0047" y="519489"/>
              <a:ext cx="1537153" cy="28726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F9AC41-9D59-4549-8DDE-F694D7DDF92D}"/>
                </a:ext>
              </a:extLst>
            </p:cNvPr>
            <p:cNvSpPr/>
            <p:nvPr userDrawn="1"/>
          </p:nvSpPr>
          <p:spPr>
            <a:xfrm>
              <a:off x="10274597" y="781152"/>
              <a:ext cx="178286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  <a:tabLst>
                  <a:tab pos="2971800" algn="ctr"/>
                  <a:tab pos="5943600" algn="r"/>
                </a:tabLst>
              </a:pPr>
              <a:r>
                <a:rPr lang="en-US" sz="2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Solutions, Inc.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24" r:id="rId2"/>
    <p:sldLayoutId id="2147483823" r:id="rId3"/>
    <p:sldLayoutId id="2147483825" r:id="rId4"/>
    <p:sldLayoutId id="2147483828" r:id="rId5"/>
    <p:sldLayoutId id="2147483826" r:id="rId6"/>
    <p:sldLayoutId id="2147483827" r:id="rId7"/>
    <p:sldLayoutId id="2147483833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turissini@spyrusWTG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turissini@spyrusWTG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eekculture.com/joyoftech/joyimages/2340.png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dturissini@spyruswtg.co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78747A-908D-41A3-BFA4-0716BFEDEB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Secure Access</a:t>
            </a:r>
          </a:p>
          <a:p>
            <a:r>
              <a:rPr lang="en-GB" dirty="0"/>
              <a:t>Data Protection</a:t>
            </a:r>
            <a:br>
              <a:rPr lang="en-GB" dirty="0"/>
            </a:br>
            <a:r>
              <a:rPr lang="en-GB" dirty="0"/>
              <a:t>End Point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A0E9DB-48EB-41A0-A2AE-4108239AE8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9450" y="5283720"/>
            <a:ext cx="3543207" cy="304800"/>
          </a:xfrm>
        </p:spPr>
        <p:txBody>
          <a:bodyPr/>
          <a:lstStyle/>
          <a:p>
            <a:r>
              <a:rPr lang="en-US" sz="3200" dirty="0" err="1"/>
              <a:t>DigiMariner</a:t>
            </a:r>
            <a:endParaRPr lang="en-US" sz="32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D72DD-E103-4B7E-99D9-1A9B3A4BAC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November 18,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8C3FA-D906-F740-9104-AF31F8D51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694" y="5572719"/>
            <a:ext cx="1762536" cy="1057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8859F7-60A8-0744-AE59-0FC143443952}"/>
              </a:ext>
            </a:extLst>
          </p:cNvPr>
          <p:cNvSpPr txBox="1"/>
          <p:nvPr/>
        </p:nvSpPr>
        <p:spPr>
          <a:xfrm>
            <a:off x="2067335" y="5773399"/>
            <a:ext cx="487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Daniel E. </a:t>
            </a:r>
            <a:r>
              <a:rPr lang="en-US" sz="2400" err="1"/>
              <a:t>Turissini</a:t>
            </a:r>
            <a:endParaRPr lang="en-US" sz="2400"/>
          </a:p>
          <a:p>
            <a:r>
              <a:rPr lang="en-US" sz="2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dturissini@spyrusWTG.com</a:t>
            </a:r>
            <a:r>
              <a:rPr lang="en-US" sz="240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8B229-9249-304C-9924-6EE3F673C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6" y="5380903"/>
            <a:ext cx="1223493" cy="12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96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A19E9-3704-144E-A6A6-8C490A1CCD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5">
                    <a:lumMod val="75000"/>
                  </a:schemeClr>
                </a:solidFill>
              </a:rPr>
              <a:t>Thank You!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2677F-3728-B541-900B-2FCA06DAE4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2914" y="4065372"/>
            <a:ext cx="4392386" cy="304800"/>
          </a:xfrm>
        </p:spPr>
        <p:txBody>
          <a:bodyPr/>
          <a:lstStyle/>
          <a:p>
            <a:r>
              <a:rPr lang="en-US" sz="3200" err="1"/>
              <a:t>DigiMariner</a:t>
            </a:r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D681B-6A65-F14D-84CF-B72AF913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5625499"/>
            <a:ext cx="1762536" cy="1057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ECD4B-668B-5C4A-B52B-CDA2FFDA7A7B}"/>
              </a:ext>
            </a:extLst>
          </p:cNvPr>
          <p:cNvSpPr txBox="1"/>
          <p:nvPr/>
        </p:nvSpPr>
        <p:spPr>
          <a:xfrm>
            <a:off x="7047717" y="4559483"/>
            <a:ext cx="487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/>
              <a:t>Daniel E. </a:t>
            </a:r>
            <a:r>
              <a:rPr lang="en-US" sz="2400" err="1"/>
              <a:t>Turissini</a:t>
            </a:r>
            <a:endParaRPr lang="en-US" sz="2400"/>
          </a:p>
          <a:p>
            <a:pPr algn="r"/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dturissini@spyrusWTG.com</a:t>
            </a:r>
            <a:r>
              <a:rPr lang="en-US" sz="200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E8E58-B53D-174F-A987-C55BA79CC0B5}"/>
              </a:ext>
            </a:extLst>
          </p:cNvPr>
          <p:cNvSpPr txBox="1"/>
          <p:nvPr/>
        </p:nvSpPr>
        <p:spPr>
          <a:xfrm>
            <a:off x="12464716" y="53645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4ECC3-369B-A94C-BACF-0051555C3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993" y="5542513"/>
            <a:ext cx="1223493" cy="12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5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539C-D665-E04C-ACD0-85503992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Secure by design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1895CF-AAA1-544E-914B-7264A72D65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5684586"/>
            <a:ext cx="11582408" cy="365125"/>
          </a:xfrm>
        </p:spPr>
        <p:txBody>
          <a:bodyPr/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Should be a consideration at all points in the development lifecycle.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8F54F-DCA1-7B46-86C6-89AB5A160EA2}"/>
              </a:ext>
            </a:extLst>
          </p:cNvPr>
          <p:cNvSpPr txBox="1"/>
          <p:nvPr/>
        </p:nvSpPr>
        <p:spPr>
          <a:xfrm>
            <a:off x="777936" y="1541866"/>
            <a:ext cx="10636127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1310208" lon="1196719" rev="77817"/>
              </a:camera>
              <a:lightRig rig="threePt" dir="t"/>
            </a:scene3d>
            <a:flatTx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2"/>
                </a:solidFill>
              </a:rPr>
              <a:t>Secure by design (SBD), in software engineering, means that the product has been </a:t>
            </a:r>
            <a:r>
              <a:rPr lang="en-US" sz="3200" b="1" dirty="0">
                <a:solidFill>
                  <a:schemeClr val="tx2"/>
                </a:solidFill>
              </a:rPr>
              <a:t>designed from the foundation to be secure</a:t>
            </a:r>
            <a:r>
              <a:rPr lang="en-US" sz="3200" dirty="0">
                <a:solidFill>
                  <a:schemeClr val="tx2"/>
                </a:solidFill>
              </a:rPr>
              <a:t>. In such an approach, the alternate security tactics and patterns are first thought; among these, the best are selected and enforced by the architecture design, and then, they are </a:t>
            </a:r>
            <a:r>
              <a:rPr lang="en-US" sz="3200" b="1" dirty="0">
                <a:solidFill>
                  <a:schemeClr val="tx2"/>
                </a:solidFill>
              </a:rPr>
              <a:t>used as guiding principles for developers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  <a:r>
              <a:rPr lang="en-US" sz="3200" baseline="30000" dirty="0">
                <a:solidFill>
                  <a:schemeClr val="tx2"/>
                </a:solidFill>
              </a:rPr>
              <a:t>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300" b="1" baseline="30000" dirty="0">
                <a:solidFill>
                  <a:schemeClr val="tx2"/>
                </a:solidFill>
              </a:rPr>
              <a:t>1  </a:t>
            </a:r>
            <a:r>
              <a:rPr lang="en-US" sz="1300" b="1" u="sng" dirty="0">
                <a:solidFill>
                  <a:schemeClr val="tx2"/>
                </a:solidFill>
              </a:rPr>
              <a:t>"A Catalog of Security Architecture Weaknesses". 2017 IEEE International Conference on Software Architecture (ICSA). doi:10.1109/ICSAW.2017.25.</a:t>
            </a:r>
          </a:p>
        </p:txBody>
      </p:sp>
    </p:spTree>
    <p:extLst>
      <p:ext uri="{BB962C8B-B14F-4D97-AF65-F5344CB8AC3E}">
        <p14:creationId xmlns:p14="http://schemas.microsoft.com/office/powerpoint/2010/main" val="137537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539C-D665-E04C-ACD0-85503992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vs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1895CF-AAA1-544E-914B-7264A72D65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5684586"/>
            <a:ext cx="11582408" cy="365125"/>
          </a:xfrm>
        </p:spPr>
        <p:txBody>
          <a:bodyPr/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Your Knowledge is applied to data to process information.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8F54F-DCA1-7B46-86C6-89AB5A160EA2}"/>
              </a:ext>
            </a:extLst>
          </p:cNvPr>
          <p:cNvSpPr txBox="1"/>
          <p:nvPr/>
        </p:nvSpPr>
        <p:spPr>
          <a:xfrm>
            <a:off x="777936" y="1851147"/>
            <a:ext cx="10636127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1310208" lon="1196719" rev="77817"/>
              </a:camera>
              <a:lightRig rig="threePt" dir="t"/>
            </a:scene3d>
            <a:flatTx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chemeClr val="tx2"/>
                </a:solidFill>
              </a:rPr>
              <a:t>Information</a:t>
            </a:r>
            <a:r>
              <a:rPr lang="en-US" sz="2800">
                <a:solidFill>
                  <a:schemeClr val="tx2"/>
                </a:solidFill>
              </a:rPr>
              <a:t> is a processed, organized data presented in a given context and is useful to humans.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chemeClr val="tx2"/>
                </a:solidFill>
              </a:rPr>
              <a:t>Data</a:t>
            </a:r>
            <a:r>
              <a:rPr lang="en-US" sz="2800">
                <a:solidFill>
                  <a:schemeClr val="tx2"/>
                </a:solidFill>
              </a:rPr>
              <a:t> is an individual unit that contains raw material which does not carry any specific meaning.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chemeClr val="tx2"/>
                </a:solidFill>
              </a:rPr>
              <a:t>Information</a:t>
            </a:r>
            <a:r>
              <a:rPr lang="en-US" sz="2800">
                <a:solidFill>
                  <a:schemeClr val="tx2"/>
                </a:solidFill>
              </a:rPr>
              <a:t> is a group of </a:t>
            </a:r>
            <a:r>
              <a:rPr lang="en-US" sz="2800" b="1">
                <a:solidFill>
                  <a:schemeClr val="tx2"/>
                </a:solidFill>
              </a:rPr>
              <a:t>Data</a:t>
            </a:r>
            <a:r>
              <a:rPr lang="en-US" sz="2800">
                <a:solidFill>
                  <a:schemeClr val="tx2"/>
                </a:solidFill>
              </a:rPr>
              <a:t> that collectively carry a logical meaning.</a:t>
            </a:r>
            <a:endParaRPr lang="en-US" sz="2800" baseline="30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4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5859-8C24-0644-AC44-B75E207C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STEM and Critical Thinking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14426A-2D82-AB4A-A7F6-C08BC451AB5B}"/>
              </a:ext>
            </a:extLst>
          </p:cNvPr>
          <p:cNvSpPr txBox="1">
            <a:spLocks noChangeArrowheads="1"/>
          </p:cNvSpPr>
          <p:nvPr/>
        </p:nvSpPr>
        <p:spPr>
          <a:xfrm>
            <a:off x="609860" y="1150645"/>
            <a:ext cx="11277344" cy="5028613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>
                <a:ea typeface="ＭＳ Ｐゴシック" panose="020B0600070205080204" pitchFamily="34" charset="-128"/>
              </a:rPr>
              <a:t>R</a:t>
            </a:r>
            <a:r>
              <a:rPr lang="en-US" altLang="en-US" dirty="0">
                <a:ea typeface="ＭＳ Ｐゴシック" panose="020B0600070205080204" pitchFamily="34" charset="-128"/>
              </a:rPr>
              <a:t>isk = </a:t>
            </a:r>
            <a:r>
              <a:rPr lang="en-US" altLang="en-US" b="1" dirty="0">
                <a:ea typeface="ＭＳ Ｐゴシック" panose="020B0600070205080204" pitchFamily="34" charset="-128"/>
              </a:rPr>
              <a:t>P</a:t>
            </a:r>
            <a:r>
              <a:rPr lang="en-US" altLang="en-US" dirty="0">
                <a:ea typeface="ＭＳ Ｐゴシック" panose="020B0600070205080204" pitchFamily="34" charset="-128"/>
              </a:rPr>
              <a:t>robability of &lt;Bad Things&gt; multiplied by the </a:t>
            </a:r>
            <a:r>
              <a:rPr lang="en-US" altLang="en-US" b="1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mpact</a:t>
            </a:r>
          </a:p>
          <a:p>
            <a:pPr marL="0" indent="0" algn="ctr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[R = P * I]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Reducing </a:t>
            </a:r>
            <a:r>
              <a:rPr lang="en-US" altLang="en-US" b="1" dirty="0">
                <a:ea typeface="ＭＳ Ｐゴシック" panose="020B0600070205080204" pitchFamily="34" charset="-128"/>
              </a:rPr>
              <a:t>R</a:t>
            </a:r>
            <a:r>
              <a:rPr lang="en-US" altLang="en-US" dirty="0">
                <a:ea typeface="ＭＳ Ｐゴシック" panose="020B0600070205080204" pitchFamily="34" charset="-128"/>
              </a:rPr>
              <a:t> means: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Reducing the probability of bad things happening [Controls, Protections, Preventions]; and,</a:t>
            </a:r>
            <a:endParaRPr lang="en-US" altLang="en-US" sz="2800" b="1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Reducing the impact of bad things [Redundancy, Detection, Reaction, Correction]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order to do this: 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Must understand both P &amp; I</a:t>
            </a:r>
          </a:p>
          <a:p>
            <a:pPr lvl="1"/>
            <a:r>
              <a:rPr lang="en-US" altLang="en-US" sz="2800" dirty="0">
                <a:ea typeface="ＭＳ Ｐゴシック" panose="020B0600070205080204" pitchFamily="34" charset="-128"/>
              </a:rPr>
              <a:t>What is important in your environment?</a:t>
            </a:r>
          </a:p>
        </p:txBody>
      </p:sp>
    </p:spTree>
    <p:extLst>
      <p:ext uri="{BB962C8B-B14F-4D97-AF65-F5344CB8AC3E}">
        <p14:creationId xmlns:p14="http://schemas.microsoft.com/office/powerpoint/2010/main" val="49561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62A8-FE9A-4B00-AA24-D31F1B29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Network-Enabled Devices are Vulnerable!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716290-1780-DE46-84EC-4CB5486B8FB8}"/>
              </a:ext>
            </a:extLst>
          </p:cNvPr>
          <p:cNvSpPr/>
          <p:nvPr/>
        </p:nvSpPr>
        <p:spPr>
          <a:xfrm>
            <a:off x="1305552" y="6108283"/>
            <a:ext cx="6676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2"/>
              </a:rPr>
              <a:t>http://www.geekculture.com/joyoftech/joyimages/2340.png</a:t>
            </a:r>
            <a:r>
              <a:rPr lang="en-US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1ABB5-DA34-F040-BA03-713A1A901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76388"/>
            <a:ext cx="7198660" cy="5131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8AFF3-C677-DA41-87E0-2D174D2D7D64}"/>
              </a:ext>
            </a:extLst>
          </p:cNvPr>
          <p:cNvSpPr txBox="1"/>
          <p:nvPr/>
        </p:nvSpPr>
        <p:spPr>
          <a:xfrm>
            <a:off x="7651376" y="1121910"/>
            <a:ext cx="4162864" cy="49859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1310208" lon="1196719" rev="77817"/>
              </a:camera>
              <a:lightRig rig="threePt" dir="t"/>
            </a:scene3d>
            <a:flatTx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i="1" dirty="0">
                <a:solidFill>
                  <a:schemeClr val="tx2"/>
                </a:solidFill>
              </a:rPr>
              <a:t>Smart Ships, Ports, Aids &amp; Enterprises need a new </a:t>
            </a:r>
            <a:r>
              <a:rPr lang="en-US" sz="2000" b="1" i="1" u="sng" dirty="0">
                <a:solidFill>
                  <a:schemeClr val="tx2"/>
                </a:solidFill>
              </a:rPr>
              <a:t>systems-based defensive approach </a:t>
            </a:r>
            <a:r>
              <a:rPr lang="en-US" sz="2000" i="1" dirty="0">
                <a:solidFill>
                  <a:schemeClr val="tx2"/>
                </a:solidFill>
              </a:rPr>
              <a:t>that eliminates human weaknesses.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i="1" dirty="0">
                <a:solidFill>
                  <a:schemeClr val="tx2"/>
                </a:solidFill>
              </a:rPr>
              <a:t>The cyber problems cannot be solved with simple overlays, monitoring &amp; training.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i="1" dirty="0">
                <a:solidFill>
                  <a:schemeClr val="tx2"/>
                </a:solidFill>
              </a:rPr>
              <a:t>Focuses must be on interoperability, trustworthiness &amp; privacy/ critical infrastructure protection.</a:t>
            </a:r>
            <a:endParaRPr lang="en-US" b="1" i="1" u="sng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  <a:defRPr/>
            </a:pPr>
            <a:r>
              <a:rPr lang="en-US" sz="2000" b="1" i="1" u="sng" dirty="0">
                <a:solidFill>
                  <a:schemeClr val="tx2"/>
                </a:solidFill>
              </a:rPr>
              <a:t>The Power of Simple </a:t>
            </a:r>
            <a:r>
              <a:rPr lang="en-US" sz="2000" i="1" dirty="0">
                <a:solidFill>
                  <a:schemeClr val="tx2"/>
                </a:solidFill>
              </a:rPr>
              <a:t>- strong cyber-solutions &amp; best practices without complicating the user experience, thus removing the opportunity for compromising mishaps.</a:t>
            </a:r>
          </a:p>
        </p:txBody>
      </p:sp>
    </p:spTree>
    <p:extLst>
      <p:ext uri="{BB962C8B-B14F-4D97-AF65-F5344CB8AC3E}">
        <p14:creationId xmlns:p14="http://schemas.microsoft.com/office/powerpoint/2010/main" val="426042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8926A-4E71-354E-9BB9-C11FDEAA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IoT of Things you can Trust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DE753-9955-3F42-B6EF-3013678924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6178410"/>
            <a:ext cx="11582408" cy="365125"/>
          </a:xfrm>
        </p:spPr>
        <p:txBody>
          <a:bodyPr/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Data We Can Trust to make Good Decisions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D6AA3-AEF7-5542-91BE-7DF6C2B94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6" y="1125534"/>
            <a:ext cx="6201955" cy="50286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8251AA1-279B-3F4F-B8F7-5E3E1B5CD3C2}"/>
              </a:ext>
            </a:extLst>
          </p:cNvPr>
          <p:cNvGrpSpPr/>
          <p:nvPr/>
        </p:nvGrpSpPr>
        <p:grpSpPr>
          <a:xfrm>
            <a:off x="6968774" y="1162937"/>
            <a:ext cx="4342140" cy="1381621"/>
            <a:chOff x="7318396" y="1162937"/>
            <a:chExt cx="4342140" cy="1381621"/>
          </a:xfrm>
        </p:grpSpPr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12CB136C-D824-0043-9AFE-342107CFCE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8396" y="1220335"/>
              <a:ext cx="1492250" cy="1266825"/>
              <a:chOff x="827823" y="2129135"/>
              <a:chExt cx="1491514" cy="1266528"/>
            </a:xfrm>
          </p:grpSpPr>
          <p:pic>
            <p:nvPicPr>
              <p:cNvPr id="6" name="Picture 14">
                <a:extLst>
                  <a:ext uri="{FF2B5EF4-FFF2-40B4-BE49-F238E27FC236}">
                    <a16:creationId xmlns:a16="http://schemas.microsoft.com/office/drawing/2014/main" id="{DC748008-6EBF-D049-B089-5439DE022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2362200"/>
                <a:ext cx="981075" cy="1033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15">
                <a:extLst>
                  <a:ext uri="{FF2B5EF4-FFF2-40B4-BE49-F238E27FC236}">
                    <a16:creationId xmlns:a16="http://schemas.microsoft.com/office/drawing/2014/main" id="{A33F4053-68D4-5D46-BDA8-471EA2DC6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823" y="2129135"/>
                <a:ext cx="14915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i="1"/>
                  <a:t>C</a:t>
                </a:r>
                <a:r>
                  <a:rPr lang="en-US" altLang="en-US" sz="1600"/>
                  <a:t>onfidentiality</a:t>
                </a:r>
              </a:p>
            </p:txBody>
          </p:sp>
        </p:grp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0E27DF3E-92AE-2F45-B69E-39D62174E87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917336" y="1162937"/>
              <a:ext cx="2743200" cy="1381621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–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-11430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1600">
                  <a:ea typeface="ＭＳ Ｐゴシック" panose="020B0600070205080204" pitchFamily="34" charset="-128"/>
                </a:rPr>
                <a:t>Avoid unauthorized disclosure</a:t>
              </a:r>
            </a:p>
            <a:p>
              <a:pPr marL="114300" indent="-11430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1600">
                  <a:ea typeface="ＭＳ Ｐゴシック" panose="020B0600070205080204" pitchFamily="34" charset="-128"/>
                </a:rPr>
                <a:t>Tools: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400">
                  <a:ea typeface="ＭＳ Ｐゴシック" panose="020B0600070205080204" pitchFamily="34" charset="-128"/>
                </a:rPr>
                <a:t>Encryption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400">
                  <a:ea typeface="ＭＳ Ｐゴシック" panose="020B0600070205080204" pitchFamily="34" charset="-128"/>
                </a:rPr>
                <a:t>Access Control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400">
                  <a:ea typeface="ＭＳ Ｐゴシック" panose="020B0600070205080204" pitchFamily="34" charset="-128"/>
                </a:rPr>
                <a:t>Physical Security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107153-53A6-344C-8E6B-A14555D30C63}"/>
              </a:ext>
            </a:extLst>
          </p:cNvPr>
          <p:cNvGrpSpPr/>
          <p:nvPr/>
        </p:nvGrpSpPr>
        <p:grpSpPr>
          <a:xfrm>
            <a:off x="7125958" y="2897388"/>
            <a:ext cx="4184956" cy="1381621"/>
            <a:chOff x="7475580" y="2897388"/>
            <a:chExt cx="4184956" cy="1381621"/>
          </a:xfrm>
        </p:grpSpPr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FB02DE9E-8326-8D45-9A37-84A5A11C7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75580" y="2946605"/>
              <a:ext cx="1371600" cy="1325563"/>
              <a:chOff x="990600" y="3962400"/>
              <a:chExt cx="1371600" cy="1325059"/>
            </a:xfrm>
          </p:grpSpPr>
          <p:pic>
            <p:nvPicPr>
              <p:cNvPr id="10" name="Picture 11">
                <a:extLst>
                  <a:ext uri="{FF2B5EF4-FFF2-40B4-BE49-F238E27FC236}">
                    <a16:creationId xmlns:a16="http://schemas.microsoft.com/office/drawing/2014/main" id="{65905E3D-9986-B441-A626-7D83ED188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3962400"/>
                <a:ext cx="1371600" cy="128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2">
                <a:extLst>
                  <a:ext uri="{FF2B5EF4-FFF2-40B4-BE49-F238E27FC236}">
                    <a16:creationId xmlns:a16="http://schemas.microsoft.com/office/drawing/2014/main" id="{7B17BA29-2071-2A49-9493-D9611F4F1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85570">
                <a:off x="752150" y="4598549"/>
                <a:ext cx="103926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i="1"/>
                  <a:t>I</a:t>
                </a:r>
                <a:r>
                  <a:rPr lang="en-US" altLang="en-US" sz="1600"/>
                  <a:t>ntegrity</a:t>
                </a:r>
                <a:endParaRPr lang="en-US" altLang="en-US" sz="1600" b="1" i="1"/>
              </a:p>
            </p:txBody>
          </p:sp>
        </p:grpSp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60A53349-F6BB-F349-A4D2-BAA937D9D24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917336" y="2897388"/>
              <a:ext cx="2743200" cy="1381621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–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-11430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1400">
                  <a:ea typeface="ＭＳ Ｐゴシック" panose="020B0600070205080204" pitchFamily="34" charset="-128"/>
                </a:rPr>
                <a:t>Avoid unauthorized changes</a:t>
              </a:r>
            </a:p>
            <a:p>
              <a:pPr marL="114300" indent="-11430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1400">
                  <a:ea typeface="ＭＳ Ｐゴシック" panose="020B0600070205080204" pitchFamily="34" charset="-128"/>
                </a:rPr>
                <a:t>Tools: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200">
                  <a:ea typeface="ＭＳ Ｐゴシック" panose="020B0600070205080204" pitchFamily="34" charset="-128"/>
                </a:rPr>
                <a:t>Digital Signature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200">
                  <a:ea typeface="ＭＳ Ｐゴシック" panose="020B0600070205080204" pitchFamily="34" charset="-128"/>
                </a:rPr>
                <a:t>Backup/ Archiving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200">
                  <a:ea typeface="ＭＳ Ｐゴシック" panose="020B0600070205080204" pitchFamily="34" charset="-128"/>
                </a:rPr>
                <a:t>Checksum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200">
                  <a:ea typeface="ＭＳ Ｐゴシック" panose="020B0600070205080204" pitchFamily="34" charset="-128"/>
                </a:rPr>
                <a:t>Data Correcting code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283AF7-9580-1349-91EC-34DABADC40CF}"/>
              </a:ext>
            </a:extLst>
          </p:cNvPr>
          <p:cNvGrpSpPr/>
          <p:nvPr/>
        </p:nvGrpSpPr>
        <p:grpSpPr>
          <a:xfrm>
            <a:off x="7125958" y="4631839"/>
            <a:ext cx="4184956" cy="1381621"/>
            <a:chOff x="7475580" y="4631839"/>
            <a:chExt cx="4184956" cy="1381621"/>
          </a:xfrm>
        </p:grpSpPr>
        <p:grpSp>
          <p:nvGrpSpPr>
            <p:cNvPr id="13" name="Group 7">
              <a:extLst>
                <a:ext uri="{FF2B5EF4-FFF2-40B4-BE49-F238E27FC236}">
                  <a16:creationId xmlns:a16="http://schemas.microsoft.com/office/drawing/2014/main" id="{2F1D770D-082C-6B45-A94C-87021A36BE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75580" y="4689238"/>
              <a:ext cx="1641475" cy="1219200"/>
              <a:chOff x="914400" y="5638800"/>
              <a:chExt cx="1641871" cy="1219200"/>
            </a:xfrm>
          </p:grpSpPr>
          <p:pic>
            <p:nvPicPr>
              <p:cNvPr id="14" name="Picture 8">
                <a:extLst>
                  <a:ext uri="{FF2B5EF4-FFF2-40B4-BE49-F238E27FC236}">
                    <a16:creationId xmlns:a16="http://schemas.microsoft.com/office/drawing/2014/main" id="{881BAF92-1873-DC4A-8D34-4132D35EA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563880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9">
                <a:extLst>
                  <a:ext uri="{FF2B5EF4-FFF2-40B4-BE49-F238E27FC236}">
                    <a16:creationId xmlns:a16="http://schemas.microsoft.com/office/drawing/2014/main" id="{3491B2CE-B3E1-1042-BD24-661D84A7E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945249">
                <a:off x="1358507" y="6502910"/>
                <a:ext cx="11977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i="1"/>
                  <a:t>A</a:t>
                </a:r>
                <a:r>
                  <a:rPr lang="en-US" altLang="en-US" sz="1600" i="1"/>
                  <a:t>vailability</a:t>
                </a:r>
                <a:endParaRPr lang="en-US" altLang="en-US" sz="1600"/>
              </a:p>
            </p:txBody>
          </p:sp>
        </p:grp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085664CB-9E55-1D4B-A132-29A9E237754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917336" y="4631839"/>
              <a:ext cx="2743200" cy="138162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–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-11430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1400" dirty="0">
                  <a:ea typeface="ＭＳ Ｐゴシック" panose="020B0600070205080204" pitchFamily="34" charset="-128"/>
                </a:rPr>
                <a:t>Accessible &amp; usable in a timely fashion</a:t>
              </a:r>
            </a:p>
            <a:p>
              <a:pPr marL="114300" indent="-11430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altLang="en-US" sz="1400" dirty="0">
                  <a:ea typeface="ＭＳ Ｐゴシック" panose="020B0600070205080204" pitchFamily="34" charset="-128"/>
                </a:rPr>
                <a:t>Tools: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200" dirty="0">
                  <a:ea typeface="ＭＳ Ｐゴシック" panose="020B0600070205080204" pitchFamily="34" charset="-128"/>
                </a:rPr>
                <a:t>Physical Protections</a:t>
              </a:r>
            </a:p>
            <a:p>
              <a:pPr marL="228600" lvl="1" indent="-114300">
                <a:spcBef>
                  <a:spcPts val="0"/>
                </a:spcBef>
                <a:defRPr/>
              </a:pPr>
              <a:r>
                <a:rPr lang="en-US" altLang="en-US" sz="1200" dirty="0">
                  <a:ea typeface="ＭＳ Ｐゴシック" panose="020B0600070205080204" pitchFamily="34" charset="-128"/>
                </a:rPr>
                <a:t>Redundancy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4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A8BF5-3848-7644-BC9B-A3B3C32E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Protection in each State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73735-99CD-3C46-BEB2-000985C441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6123818"/>
            <a:ext cx="11582408" cy="365125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C0000"/>
                </a:solidFill>
              </a:rPr>
              <a:t>Privilege &amp; Authorization - Authenticity - Non-repudiation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A67FC505-20C6-BB43-97D2-DA74B3189F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66315" y="1402429"/>
            <a:ext cx="2656568" cy="2292991"/>
            <a:chOff x="5537200" y="1725399"/>
            <a:chExt cx="1890712" cy="1631950"/>
          </a:xfrm>
        </p:grpSpPr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E38E1285-5E4A-6543-84AA-BD7107CAC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200" y="2182599"/>
              <a:ext cx="1727200" cy="11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Cloud Callout 9">
              <a:extLst>
                <a:ext uri="{FF2B5EF4-FFF2-40B4-BE49-F238E27FC236}">
                  <a16:creationId xmlns:a16="http://schemas.microsoft.com/office/drawing/2014/main" id="{47747141-C6BA-4C4C-8ECE-1C17BC09F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799" y="1725399"/>
              <a:ext cx="1027113" cy="609600"/>
            </a:xfrm>
            <a:prstGeom prst="cloudCallout">
              <a:avLst>
                <a:gd name="adj1" fmla="val -124537"/>
                <a:gd name="adj2" fmla="val 479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DE58D31D-D9BA-A041-AD50-3776BA5B9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0238" y="1832572"/>
              <a:ext cx="9124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i="1" dirty="0"/>
                <a:t>P</a:t>
              </a:r>
              <a:r>
                <a:rPr lang="en-US" altLang="en-US" sz="1600" i="1" dirty="0"/>
                <a:t>rocess</a:t>
              </a:r>
              <a:endParaRPr lang="en-US" altLang="en-US" sz="1600" dirty="0"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B872406B-7A0C-E34D-999C-B11DF05541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10976" y="3672253"/>
            <a:ext cx="2886314" cy="2007481"/>
            <a:chOff x="5410200" y="3048000"/>
            <a:chExt cx="2054225" cy="1428750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68A6529F-D2ED-B841-912F-2C4B55110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3048000"/>
              <a:ext cx="2054225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164C8628-AFCE-424B-8EB8-E1E8A5701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1825" y="3429000"/>
              <a:ext cx="9124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i="1" dirty="0"/>
                <a:t>S</a:t>
              </a:r>
              <a:r>
                <a:rPr lang="en-US" altLang="en-US" sz="1600" i="1" dirty="0"/>
                <a:t>torage</a:t>
              </a:r>
              <a:endParaRPr lang="en-US" altLang="en-US" sz="1600" dirty="0"/>
            </a:p>
          </p:txBody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42BAF20-64F2-B544-924E-C85160F4B3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1681" y="3723849"/>
            <a:ext cx="2676645" cy="1862500"/>
            <a:chOff x="3886200" y="4953000"/>
            <a:chExt cx="1905000" cy="1325978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F82304BD-D061-F34C-B851-435B565AA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953000"/>
              <a:ext cx="1905000" cy="126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D5242FD1-7490-7545-9B51-6E189FEB3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013" y="5940424"/>
              <a:ext cx="16177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i="1" dirty="0"/>
                <a:t>C</a:t>
              </a:r>
              <a:r>
                <a:rPr lang="en-US" altLang="en-US" sz="1600" i="1" dirty="0"/>
                <a:t>ommunication</a:t>
              </a:r>
              <a:endParaRPr lang="en-US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535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191B7-E765-4540-BE76-156BC379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On-Premise &amp; Cloud-based Services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A538D80-638F-AC47-B490-664C43D22D58}"/>
              </a:ext>
            </a:extLst>
          </p:cNvPr>
          <p:cNvGrpSpPr/>
          <p:nvPr/>
        </p:nvGrpSpPr>
        <p:grpSpPr>
          <a:xfrm>
            <a:off x="4449956" y="1202516"/>
            <a:ext cx="3481717" cy="4820556"/>
            <a:chOff x="4449936" y="1171306"/>
            <a:chExt cx="3362949" cy="4820556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06F8F0CD-A722-A241-AE49-46233899757A}"/>
                </a:ext>
              </a:extLst>
            </p:cNvPr>
            <p:cNvSpPr/>
            <p:nvPr/>
          </p:nvSpPr>
          <p:spPr>
            <a:xfrm>
              <a:off x="4449936" y="1171306"/>
              <a:ext cx="3292127" cy="981735"/>
            </a:xfrm>
            <a:prstGeom prst="chevron">
              <a:avLst>
                <a:gd name="adj" fmla="val 22486"/>
              </a:avLst>
            </a:prstGeom>
            <a:solidFill>
              <a:srgbClr val="1869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mr-IN" sz="2000" b="1" dirty="0">
                  <a:solidFill>
                    <a:schemeClr val="bg1"/>
                  </a:solidFill>
                </a:rPr>
                <a:t>…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GB" sz="2000" b="1" dirty="0">
                  <a:solidFill>
                    <a:schemeClr val="bg1"/>
                  </a:solidFill>
                </a:rPr>
                <a:t>over secure</a:t>
              </a:r>
              <a:br>
                <a:rPr lang="en-GB" sz="2000" b="1" dirty="0">
                  <a:solidFill>
                    <a:schemeClr val="bg1"/>
                  </a:solidFill>
                </a:rPr>
              </a:br>
              <a:r>
                <a:rPr lang="en-GB" sz="2000" b="1" dirty="0">
                  <a:solidFill>
                    <a:schemeClr val="bg1"/>
                  </a:solidFill>
                </a:rPr>
                <a:t>communications connection …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C04C71-B256-EB4C-AA59-8548A0CC20F0}"/>
                </a:ext>
              </a:extLst>
            </p:cNvPr>
            <p:cNvSpPr txBox="1"/>
            <p:nvPr/>
          </p:nvSpPr>
          <p:spPr>
            <a:xfrm>
              <a:off x="4510579" y="5091731"/>
              <a:ext cx="3231484" cy="377026"/>
            </a:xfrm>
            <a:prstGeom prst="rect">
              <a:avLst/>
            </a:prstGeom>
            <a:solidFill>
              <a:srgbClr val="1B171C">
                <a:alpha val="78824"/>
              </a:srgbClr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CONNECTION SECURITY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E6623B-52C9-424D-8AA1-3D09C1A22F57}"/>
                </a:ext>
              </a:extLst>
            </p:cNvPr>
            <p:cNvSpPr txBox="1"/>
            <p:nvPr/>
          </p:nvSpPr>
          <p:spPr>
            <a:xfrm>
              <a:off x="4510579" y="5430170"/>
              <a:ext cx="3231484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 dirty="0"/>
                <a:t>X.509/TLS-Based Handshake, Strong Encryption w/ </a:t>
              </a:r>
              <a:r>
                <a:rPr lang="en-US" sz="1600" dirty="0" err="1"/>
                <a:t>IPSec</a:t>
              </a:r>
              <a:r>
                <a:rPr lang="en-US" sz="1600" dirty="0"/>
                <a:t> options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8F3109F-0599-7145-9CF8-200C314CA114}"/>
                </a:ext>
              </a:extLst>
            </p:cNvPr>
            <p:cNvGrpSpPr/>
            <p:nvPr/>
          </p:nvGrpSpPr>
          <p:grpSpPr>
            <a:xfrm>
              <a:off x="4527888" y="3609436"/>
              <a:ext cx="3284997" cy="299457"/>
              <a:chOff x="4169449" y="3574711"/>
              <a:chExt cx="3690501" cy="299457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505D9F6-A2D7-5642-AF75-0680D60A8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9449" y="3855447"/>
                <a:ext cx="3690501" cy="18721"/>
              </a:xfrm>
              <a:prstGeom prst="straightConnector1">
                <a:avLst/>
              </a:prstGeom>
              <a:ln w="635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5177521-2ADB-FD41-B750-FA9BA5C2B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7432" y="3574711"/>
                <a:ext cx="3154409" cy="18721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A6F9D9-AB0F-1142-925A-F319120DA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253" y="3154661"/>
              <a:ext cx="673492" cy="86143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F01334-DFCA-2B4A-AC3B-BAB1B0B5BC07}"/>
              </a:ext>
            </a:extLst>
          </p:cNvPr>
          <p:cNvGrpSpPr/>
          <p:nvPr/>
        </p:nvGrpSpPr>
        <p:grpSpPr>
          <a:xfrm>
            <a:off x="7468064" y="1202514"/>
            <a:ext cx="4723936" cy="4814964"/>
            <a:chOff x="7468064" y="1171304"/>
            <a:chExt cx="4723936" cy="4814964"/>
          </a:xfrm>
        </p:grpSpPr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56845589-DF66-8444-904A-E40CC7CB96B3}"/>
                </a:ext>
              </a:extLst>
            </p:cNvPr>
            <p:cNvSpPr/>
            <p:nvPr/>
          </p:nvSpPr>
          <p:spPr>
            <a:xfrm>
              <a:off x="8237019" y="1171304"/>
              <a:ext cx="3292128" cy="981735"/>
            </a:xfrm>
            <a:prstGeom prst="chevron">
              <a:avLst>
                <a:gd name="adj" fmla="val 22486"/>
              </a:avLst>
            </a:prstGeom>
            <a:solidFill>
              <a:srgbClr val="1869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000" b="1">
                  <a:solidFill>
                    <a:schemeClr val="bg1"/>
                  </a:solidFill>
                </a:rPr>
                <a:t>… w/ </a:t>
              </a:r>
              <a:r>
                <a:rPr lang="en-US" sz="2000" b="1" i="1">
                  <a:solidFill>
                    <a:schemeClr val="bg1"/>
                  </a:solidFill>
                </a:rPr>
                <a:t>CLOUD/ Data Center</a:t>
              </a:r>
              <a:r>
                <a:rPr lang="en-US" sz="2000" b="1">
                  <a:solidFill>
                    <a:schemeClr val="bg1"/>
                  </a:solidFill>
                </a:rPr>
                <a:t> security built from ground up.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3F2BD2-C180-9A4C-B9EA-B1FD615394C2}"/>
                </a:ext>
              </a:extLst>
            </p:cNvPr>
            <p:cNvSpPr txBox="1"/>
            <p:nvPr/>
          </p:nvSpPr>
          <p:spPr>
            <a:xfrm>
              <a:off x="8237018" y="5091731"/>
              <a:ext cx="3292127" cy="377026"/>
            </a:xfrm>
            <a:prstGeom prst="rect">
              <a:avLst/>
            </a:prstGeom>
            <a:solidFill>
              <a:srgbClr val="1B171C">
                <a:alpha val="78824"/>
              </a:srgbClr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2000">
                  <a:solidFill>
                    <a:prstClr val="white"/>
                  </a:solidFill>
                </a:rPr>
                <a:t>CLOUD SECURITY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A704DB-F5B2-C14D-9539-971011C80F03}"/>
                </a:ext>
              </a:extLst>
            </p:cNvPr>
            <p:cNvSpPr txBox="1"/>
            <p:nvPr/>
          </p:nvSpPr>
          <p:spPr>
            <a:xfrm>
              <a:off x="8237018" y="5424576"/>
              <a:ext cx="329212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/>
                <a:t>Security Center, Directories, Key Vaults, Policy-Based Access Control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91CE9C-E96F-BF4D-8A2F-0B1DB262A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04"/>
            <a:stretch/>
          </p:blipFill>
          <p:spPr>
            <a:xfrm>
              <a:off x="7468064" y="2337927"/>
              <a:ext cx="4723936" cy="25698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57A432-6AD8-6144-8DC6-C53E9135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3719" y="3192122"/>
              <a:ext cx="673492" cy="86143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BD8846-717C-484A-A99E-DF9D5E339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9150" y="2741986"/>
              <a:ext cx="812800" cy="8128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EF8CCF-BDC7-644C-B2B1-D5C112B1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7730" y="3722845"/>
              <a:ext cx="812800" cy="8128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60EBDA-D2DE-FE4F-BB18-8273D71B9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4417" y="3722050"/>
              <a:ext cx="812800" cy="812800"/>
            </a:xfrm>
            <a:prstGeom prst="rect">
              <a:avLst/>
            </a:prstGeom>
          </p:spPr>
        </p:pic>
        <p:pic>
          <p:nvPicPr>
            <p:cNvPr id="30" name="Picture 64" descr="key red.png">
              <a:extLst>
                <a:ext uri="{FF2B5EF4-FFF2-40B4-BE49-F238E27FC236}">
                  <a16:creationId xmlns:a16="http://schemas.microsoft.com/office/drawing/2014/main" id="{34C07AD3-58EB-E24C-B79C-E5785BC34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577773" y="4146090"/>
              <a:ext cx="3619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65" descr="key blue.png">
              <a:extLst>
                <a:ext uri="{FF2B5EF4-FFF2-40B4-BE49-F238E27FC236}">
                  <a16:creationId xmlns:a16="http://schemas.microsoft.com/office/drawing/2014/main" id="{4BAD5119-53BE-0347-846F-FC5BA336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891084" y="4141090"/>
              <a:ext cx="361950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48" descr="key yellow.png">
              <a:extLst>
                <a:ext uri="{FF2B5EF4-FFF2-40B4-BE49-F238E27FC236}">
                  <a16:creationId xmlns:a16="http://schemas.microsoft.com/office/drawing/2014/main" id="{0D79FB1D-B45E-9341-9425-5087EF96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33268" y="3189391"/>
              <a:ext cx="400050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029E5F-526D-1C4C-B7A3-43D2C4EF8AED}"/>
              </a:ext>
            </a:extLst>
          </p:cNvPr>
          <p:cNvGrpSpPr/>
          <p:nvPr/>
        </p:nvGrpSpPr>
        <p:grpSpPr>
          <a:xfrm>
            <a:off x="223291" y="1202514"/>
            <a:ext cx="4110392" cy="4814964"/>
            <a:chOff x="223291" y="1171304"/>
            <a:chExt cx="4110392" cy="4814964"/>
          </a:xfrm>
        </p:grpSpPr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4AB9AFB8-66F3-514D-8F18-98D9C7E939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047" y="2274969"/>
              <a:ext cx="2695736" cy="2695736"/>
            </a:xfrm>
            <a:prstGeom prst="donut">
              <a:avLst>
                <a:gd name="adj" fmla="val 535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Chevron 4">
              <a:extLst>
                <a:ext uri="{FF2B5EF4-FFF2-40B4-BE49-F238E27FC236}">
                  <a16:creationId xmlns:a16="http://schemas.microsoft.com/office/drawing/2014/main" id="{B9E15D34-9682-C94A-B695-807BB212B06E}"/>
                </a:ext>
              </a:extLst>
            </p:cNvPr>
            <p:cNvSpPr/>
            <p:nvPr/>
          </p:nvSpPr>
          <p:spPr>
            <a:xfrm>
              <a:off x="662853" y="1171304"/>
              <a:ext cx="3292127" cy="981735"/>
            </a:xfrm>
            <a:prstGeom prst="chevron">
              <a:avLst>
                <a:gd name="adj" fmla="val 22486"/>
              </a:avLst>
            </a:prstGeom>
            <a:solidFill>
              <a:srgbClr val="1869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000" b="1">
                  <a:solidFill>
                    <a:schemeClr val="bg1"/>
                  </a:solidFill>
                </a:rPr>
                <a:t>Securely connect</a:t>
              </a:r>
            </a:p>
            <a:p>
              <a:pPr algn="ctr">
                <a:lnSpc>
                  <a:spcPct val="90000"/>
                </a:lnSpc>
              </a:pPr>
              <a:r>
                <a:rPr lang="en-US" sz="2000" b="1">
                  <a:solidFill>
                    <a:schemeClr val="bg1"/>
                  </a:solidFill>
                </a:rPr>
                <a:t>billions of end points </a:t>
              </a:r>
              <a:r>
                <a:rPr lang="mr-IN" sz="2000" b="1">
                  <a:solidFill>
                    <a:schemeClr val="bg1"/>
                  </a:solidFill>
                </a:rPr>
                <a:t>…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18B026-5A65-EE41-B66F-F5D7D756626B}"/>
                </a:ext>
              </a:extLst>
            </p:cNvPr>
            <p:cNvSpPr txBox="1"/>
            <p:nvPr/>
          </p:nvSpPr>
          <p:spPr>
            <a:xfrm>
              <a:off x="662853" y="5091731"/>
              <a:ext cx="3292126" cy="377026"/>
            </a:xfrm>
            <a:prstGeom prst="rect">
              <a:avLst/>
            </a:prstGeom>
            <a:solidFill>
              <a:srgbClr val="1B171C">
                <a:alpha val="78824"/>
              </a:srgbClr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2000">
                  <a:solidFill>
                    <a:prstClr val="white"/>
                  </a:solidFill>
                </a:rPr>
                <a:t>END POINT SECURITY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BD2E08-589E-5344-AE25-402B0AD036FA}"/>
                </a:ext>
              </a:extLst>
            </p:cNvPr>
            <p:cNvSpPr txBox="1"/>
            <p:nvPr/>
          </p:nvSpPr>
          <p:spPr>
            <a:xfrm>
              <a:off x="662853" y="5424576"/>
              <a:ext cx="329212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/>
                <a:t>Provisioning, Registration</a:t>
              </a:r>
              <a:br>
                <a:rPr lang="en-US" sz="1600"/>
              </a:br>
              <a:r>
                <a:rPr lang="en-US" sz="1600"/>
                <a:t>&amp; Authorization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8D8C11-AF8A-254E-A7A4-AAEA2975D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2169" y="3192122"/>
              <a:ext cx="673492" cy="86143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B5CDBAA-5C0D-4B45-9FA3-DC7EBB43C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067" t="11933" r="3064" b="23620"/>
            <a:stretch/>
          </p:blipFill>
          <p:spPr>
            <a:xfrm>
              <a:off x="1626167" y="4143333"/>
              <a:ext cx="1645920" cy="914400"/>
            </a:xfrm>
            <a:prstGeom prst="rect">
              <a:avLst/>
            </a:prstGeom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EA848F3-90BD-7D47-91BE-6AEEC0C87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282" y="2162177"/>
              <a:ext cx="1089535" cy="854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AC65CD49-A97F-4C45-86FC-4F9EA135C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679" y="2162177"/>
              <a:ext cx="867341" cy="765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5100217-DF6A-2A44-80C4-E23F9FF6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91" y="3127453"/>
              <a:ext cx="1217205" cy="669569"/>
            </a:xfrm>
            <a:prstGeom prst="rect">
              <a:avLst/>
            </a:prstGeom>
          </p:spPr>
        </p:pic>
        <p:pic>
          <p:nvPicPr>
            <p:cNvPr id="38" name="Picture 16">
              <a:extLst>
                <a:ext uri="{FF2B5EF4-FFF2-40B4-BE49-F238E27FC236}">
                  <a16:creationId xmlns:a16="http://schemas.microsoft.com/office/drawing/2014/main" id="{2EA7BC9C-6C33-B641-A2F5-724883831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1832" y="3989733"/>
              <a:ext cx="1182677" cy="788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www.maritiem-officier.nl/wp-content/uploads/2011/03/ecdis-300x257.jpg">
              <a:extLst>
                <a:ext uri="{FF2B5EF4-FFF2-40B4-BE49-F238E27FC236}">
                  <a16:creationId xmlns:a16="http://schemas.microsoft.com/office/drawing/2014/main" id="{664AAF97-F80F-3F4D-954F-18489D0B4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BFFFC"/>
                </a:clrFrom>
                <a:clrTo>
                  <a:srgbClr val="FBFF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769" y="3067153"/>
              <a:ext cx="1282914" cy="10990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0052ABB-A234-7342-BBF0-1C50E7D4083C}"/>
              </a:ext>
            </a:extLst>
          </p:cNvPr>
          <p:cNvSpPr txBox="1"/>
          <p:nvPr/>
        </p:nvSpPr>
        <p:spPr>
          <a:xfrm>
            <a:off x="3865974" y="6119493"/>
            <a:ext cx="446006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21310208" lon="1196719" rev="77817"/>
              </a:camera>
              <a:lightRig rig="threePt" dir="t"/>
            </a:scene3d>
            <a:flatTx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Recognize Convergence of OT &amp; IT</a:t>
            </a:r>
          </a:p>
        </p:txBody>
      </p:sp>
    </p:spTree>
    <p:extLst>
      <p:ext uri="{BB962C8B-B14F-4D97-AF65-F5344CB8AC3E}">
        <p14:creationId xmlns:p14="http://schemas.microsoft.com/office/powerpoint/2010/main" val="22837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EEC444-153C-E74C-AC78-F5DFAC1350EC}"/>
              </a:ext>
            </a:extLst>
          </p:cNvPr>
          <p:cNvSpPr txBox="1"/>
          <p:nvPr/>
        </p:nvSpPr>
        <p:spPr>
          <a:xfrm>
            <a:off x="2795033" y="5726505"/>
            <a:ext cx="660193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1310208" lon="1196719" rev="77817"/>
              </a:camera>
              <a:lightRig rig="threePt" dir="t"/>
            </a:scene3d>
            <a:flatTx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Daniel E. </a:t>
            </a:r>
            <a:r>
              <a:rPr lang="en-US" sz="2400" b="1" i="1" dirty="0" err="1">
                <a:solidFill>
                  <a:srgbClr val="FF0000"/>
                </a:solidFill>
              </a:rPr>
              <a:t>Turissini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hlinkClick r:id="rId2"/>
              </a:rPr>
              <a:t>dturissini@spyruswtg.com</a:t>
            </a:r>
            <a:r>
              <a:rPr lang="en-US" sz="2400" b="1" i="1" dirty="0">
                <a:solidFill>
                  <a:srgbClr val="FF0000"/>
                </a:solidFill>
              </a:rPr>
              <a:t> Thank You!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1DD0A-4B72-654B-853A-3AAA3E2C4C37}"/>
              </a:ext>
            </a:extLst>
          </p:cNvPr>
          <p:cNvGrpSpPr>
            <a:grpSpLocks noChangeAspect="1"/>
          </p:cNvGrpSpPr>
          <p:nvPr/>
        </p:nvGrpSpPr>
        <p:grpSpPr>
          <a:xfrm>
            <a:off x="175139" y="1341147"/>
            <a:ext cx="5934111" cy="3886425"/>
            <a:chOff x="-6121" y="699247"/>
            <a:chExt cx="8042704" cy="52674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9D3274-1DDB-A945-B776-CDB1B74A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121" y="699247"/>
              <a:ext cx="8042704" cy="526740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9519F0-35F4-F549-876B-FC5D6EB08F57}"/>
                </a:ext>
              </a:extLst>
            </p:cNvPr>
            <p:cNvSpPr/>
            <p:nvPr/>
          </p:nvSpPr>
          <p:spPr>
            <a:xfrm>
              <a:off x="4303059" y="891348"/>
              <a:ext cx="2985247" cy="480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A2175E8-7FAA-DF49-8D03-D3CD7B377812}"/>
              </a:ext>
            </a:extLst>
          </p:cNvPr>
          <p:cNvSpPr txBox="1"/>
          <p:nvPr/>
        </p:nvSpPr>
        <p:spPr>
          <a:xfrm>
            <a:off x="11725835" y="62528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8CB7295-B060-384D-8670-21BD12CC4755}"/>
              </a:ext>
            </a:extLst>
          </p:cNvPr>
          <p:cNvSpPr txBox="1">
            <a:spLocks/>
          </p:cNvSpPr>
          <p:nvPr/>
        </p:nvSpPr>
        <p:spPr>
          <a:xfrm>
            <a:off x="691351" y="5279996"/>
            <a:ext cx="4901686" cy="3781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0" b="1" i="1" err="1">
                <a:solidFill>
                  <a:srgbClr val="FF0000"/>
                </a:solidFill>
              </a:rPr>
              <a:t>www.mtsociety.org</a:t>
            </a:r>
            <a:endParaRPr lang="en-US" sz="1850" b="1" i="1">
              <a:solidFill>
                <a:srgbClr val="FF0000"/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F66A980-BFAB-CF49-95A6-524E2DF4EE2C}"/>
              </a:ext>
            </a:extLst>
          </p:cNvPr>
          <p:cNvSpPr txBox="1">
            <a:spLocks/>
          </p:cNvSpPr>
          <p:nvPr/>
        </p:nvSpPr>
        <p:spPr>
          <a:xfrm>
            <a:off x="6193554" y="5279996"/>
            <a:ext cx="5766071" cy="3781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0" b="1" i="1">
                <a:solidFill>
                  <a:srgbClr val="FF0000"/>
                </a:solidFill>
              </a:rPr>
              <a:t>https://</a:t>
            </a:r>
            <a:r>
              <a:rPr lang="en-US" sz="1850" b="1" i="1" err="1">
                <a:solidFill>
                  <a:srgbClr val="FF0000"/>
                </a:solidFill>
              </a:rPr>
              <a:t>www.afcea.org</a:t>
            </a:r>
            <a:r>
              <a:rPr lang="en-US" sz="1850" b="1" i="1">
                <a:solidFill>
                  <a:srgbClr val="FF0000"/>
                </a:solidFill>
              </a:rPr>
              <a:t>/portal/</a:t>
            </a:r>
            <a:r>
              <a:rPr lang="en-US" sz="1850" b="1" i="1" err="1">
                <a:solidFill>
                  <a:srgbClr val="FF0000"/>
                </a:solidFill>
              </a:rPr>
              <a:t>imemb</a:t>
            </a:r>
            <a:r>
              <a:rPr lang="en-US" sz="1850" b="1" i="1">
                <a:solidFill>
                  <a:srgbClr val="FF0000"/>
                </a:solidFill>
              </a:rPr>
              <a:t>/</a:t>
            </a:r>
            <a:r>
              <a:rPr lang="en-US" sz="1850" b="1" i="1" err="1">
                <a:solidFill>
                  <a:srgbClr val="FF0000"/>
                </a:solidFill>
              </a:rPr>
              <a:t>newawmbexp.jsp</a:t>
            </a:r>
            <a:endParaRPr lang="en-US" sz="1850" b="1" i="1">
              <a:solidFill>
                <a:srgbClr val="FF0000"/>
              </a:solidFill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14C1FF-A05D-1548-8F56-BBB981281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554" y="1593283"/>
            <a:ext cx="5821491" cy="3645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39AEF-F85E-A64C-920B-1BC9FD7D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26" y="350603"/>
            <a:ext cx="1461248" cy="876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A59D46-E4BE-F24B-82A1-4D66FE6CD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648" y="177232"/>
            <a:ext cx="1223493" cy="12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2278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Rift">
      <a:dk1>
        <a:srgbClr val="252525"/>
      </a:dk1>
      <a:lt1>
        <a:srgbClr val="FFFFFF"/>
      </a:lt1>
      <a:dk2>
        <a:srgbClr val="5B5B5B"/>
      </a:dk2>
      <a:lt2>
        <a:srgbClr val="E9E9E9"/>
      </a:lt2>
      <a:accent1>
        <a:srgbClr val="1488CC"/>
      </a:accent1>
      <a:accent2>
        <a:srgbClr val="514A9D"/>
      </a:accent2>
      <a:accent3>
        <a:srgbClr val="00C6FF"/>
      </a:accent3>
      <a:accent4>
        <a:srgbClr val="FE8C00"/>
      </a:accent4>
      <a:accent5>
        <a:srgbClr val="FFC371"/>
      </a:accent5>
      <a:accent6>
        <a:srgbClr val="878787"/>
      </a:accent6>
      <a:hlink>
        <a:srgbClr val="00C6FF"/>
      </a:hlink>
      <a:folHlink>
        <a:srgbClr val="AFAFAF"/>
      </a:folHlink>
    </a:clrScheme>
    <a:fontScheme name="Custom 24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62b6ecb-acff-4b24-a527-ff2b271ebe71">23CEHAA2X2SM-2102554853-211633</_dlc_DocId>
    <_dlc_DocIdUrl xmlns="d62b6ecb-acff-4b24-a527-ff2b271ebe71">
      <Url>https://slidegenius365.sharepoint.com/_layouts/15/DocIdRedir.aspx?ID=23CEHAA2X2SM-2102554853-211633</Url>
      <Description>23CEHAA2X2SM-2102554853-211633</Description>
    </_dlc_DocIdUrl>
    <SharedWithUsers xmlns="d62b6ecb-acff-4b24-a527-ff2b271ebe71">
      <UserInfo>
        <DisplayName/>
        <AccountId xsi:nil="true"/>
        <AccountType/>
      </UserInfo>
    </SharedWithUsers>
    <_dlc_DocIdPersistId xmlns="d62b6ecb-acff-4b24-a527-ff2b271ebe71">false</_dlc_DocIdPersist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89C359221F84CA6C8A700AD48302A" ma:contentTypeVersion="86" ma:contentTypeDescription="Create a new document." ma:contentTypeScope="" ma:versionID="9c9888b04033b855555cdaa28e4e193d">
  <xsd:schema xmlns:xsd="http://www.w3.org/2001/XMLSchema" xmlns:xs="http://www.w3.org/2001/XMLSchema" xmlns:p="http://schemas.microsoft.com/office/2006/metadata/properties" xmlns:ns2="d62b6ecb-acff-4b24-a527-ff2b271ebe71" xmlns:ns3="06fa9243-f6f6-4c83-8c18-4e880acd4ff6" targetNamespace="http://schemas.microsoft.com/office/2006/metadata/properties" ma:root="true" ma:fieldsID="a129fe14051ca323bdbea6bb142cf8bd" ns2:_="" ns3:_="">
    <xsd:import namespace="d62b6ecb-acff-4b24-a527-ff2b271ebe71"/>
    <xsd:import namespace="06fa9243-f6f6-4c83-8c18-4e880acd4f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b6ecb-acff-4b24-a527-ff2b271eb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a9243-f6f6-4c83-8c18-4e880acd4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DD4A1F-2AFD-42A8-A959-40AF59A2239D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06fa9243-f6f6-4c83-8c18-4e880acd4ff6"/>
    <ds:schemaRef ds:uri="d62b6ecb-acff-4b24-a527-ff2b271ebe7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C0B85-8971-473E-A60C-A1BA9ECB928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68AEC77-4216-4705-8BD4-A2E2FA9EC0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b6ecb-acff-4b24-a527-ff2b271ebe71"/>
    <ds:schemaRef ds:uri="06fa9243-f6f6-4c83-8c18-4e880acd4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12645</TotalTime>
  <Words>547</Words>
  <Application>Microsoft Macintosh PowerPoint</Application>
  <PresentationFormat>Widescreen</PresentationFormat>
  <Paragraphs>74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Arial Black</vt:lpstr>
      <vt:lpstr>Arial</vt:lpstr>
      <vt:lpstr>Wingdings</vt:lpstr>
      <vt:lpstr>Tahoma</vt:lpstr>
      <vt:lpstr>Office Theme</vt:lpstr>
      <vt:lpstr>PowerPoint Presentation</vt:lpstr>
      <vt:lpstr>Secure by design</vt:lpstr>
      <vt:lpstr>Information vs Data</vt:lpstr>
      <vt:lpstr>STEM and Critical Thinking</vt:lpstr>
      <vt:lpstr>Network-Enabled Devices are Vulnerable!</vt:lpstr>
      <vt:lpstr>IoT of Things you can Trust</vt:lpstr>
      <vt:lpstr>Addressing Protection in each State</vt:lpstr>
      <vt:lpstr>Securing On-Premise &amp; Cloud-based Services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Dan Turissini</cp:lastModifiedBy>
  <cp:revision>765</cp:revision>
  <cp:lastPrinted>2019-11-27T19:39:35Z</cp:lastPrinted>
  <dcterms:created xsi:type="dcterms:W3CDTF">2016-04-18T22:13:42Z</dcterms:created>
  <dcterms:modified xsi:type="dcterms:W3CDTF">2020-11-17T21:47:26Z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0x010100C4689C359221F84CA6C8A700AD48302A</vt:lpwstr>
  </property>
  <property fmtid="{D5CDD505-2E9C-101B-9397-08002B2CF9AE}" pid="3" name="_dlc_DocIdItemGuid">
    <vt:lpwstr>0771b800-c449-40bc-a8fe-b78d7fb1bf0a</vt:lpwstr>
  </property>
  <property fmtid="{D5CDD505-2E9C-101B-9397-08002B2CF9AE}" pid="4" name="Access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xd_Signature">
    <vt:bool>false</vt:bool>
  </property>
</Properties>
</file>