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9"/>
  </p:notesMasterIdLst>
  <p:handoutMasterIdLst>
    <p:handoutMasterId r:id="rId10"/>
  </p:handoutMasterIdLst>
  <p:sldIdLst>
    <p:sldId id="256" r:id="rId2"/>
    <p:sldId id="373" r:id="rId3"/>
    <p:sldId id="338" r:id="rId4"/>
    <p:sldId id="356" r:id="rId5"/>
    <p:sldId id="371" r:id="rId6"/>
    <p:sldId id="372" r:id="rId7"/>
    <p:sldId id="310" r:id="rId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30082"/>
    <a:srgbClr val="600000"/>
    <a:srgbClr val="9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774" autoAdjust="0"/>
    <p:restoredTop sz="94694"/>
  </p:normalViewPr>
  <p:slideViewPr>
    <p:cSldViewPr>
      <p:cViewPr varScale="1">
        <p:scale>
          <a:sx n="117" d="100"/>
          <a:sy n="117" d="100"/>
        </p:scale>
        <p:origin x="1152" y="16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2" d="100"/>
          <a:sy n="92" d="100"/>
        </p:scale>
        <p:origin x="4288" y="19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3744AE1C-E377-49CF-B789-E207C68AD851}" type="datetimeFigureOut">
              <a:rPr lang="en-US" smtClean="0"/>
              <a:t>11/18/20</a:t>
            </a:fld>
            <a:endParaRPr lang="en-US" dirty="0"/>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82DA5E2F-016D-46CE-AF46-5AC326DB23BA}" type="slidenum">
              <a:rPr lang="en-US" smtClean="0"/>
              <a:t>‹#›</a:t>
            </a:fld>
            <a:endParaRPr lang="en-US" dirty="0"/>
          </a:p>
        </p:txBody>
      </p:sp>
    </p:spTree>
    <p:extLst>
      <p:ext uri="{BB962C8B-B14F-4D97-AF65-F5344CB8AC3E}">
        <p14:creationId xmlns:p14="http://schemas.microsoft.com/office/powerpoint/2010/main" val="3269920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0EBB4E3C-86FD-4541-9229-8991ED988AEA}" type="datetimeFigureOut">
              <a:rPr lang="en-US" smtClean="0"/>
              <a:t>11/18/20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BC81636D-54AB-4E31-9C84-CDBA90BCF38C}" type="slidenum">
              <a:rPr lang="en-US" smtClean="0"/>
              <a:t>‹#›</a:t>
            </a:fld>
            <a:endParaRPr lang="en-US" dirty="0"/>
          </a:p>
        </p:txBody>
      </p:sp>
    </p:spTree>
    <p:extLst>
      <p:ext uri="{BB962C8B-B14F-4D97-AF65-F5344CB8AC3E}">
        <p14:creationId xmlns:p14="http://schemas.microsoft.com/office/powerpoint/2010/main" val="3600055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1636D-54AB-4E31-9C84-CDBA90BCF38C}" type="slidenum">
              <a:rPr lang="en-US" smtClean="0"/>
              <a:t>1</a:t>
            </a:fld>
            <a:endParaRPr lang="en-US" dirty="0"/>
          </a:p>
        </p:txBody>
      </p:sp>
    </p:spTree>
    <p:extLst>
      <p:ext uri="{BB962C8B-B14F-4D97-AF65-F5344CB8AC3E}">
        <p14:creationId xmlns:p14="http://schemas.microsoft.com/office/powerpoint/2010/main" val="3372769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1636D-54AB-4E31-9C84-CDBA90BCF38C}" type="slidenum">
              <a:rPr lang="en-US" smtClean="0"/>
              <a:t>4</a:t>
            </a:fld>
            <a:endParaRPr lang="en-US" dirty="0"/>
          </a:p>
        </p:txBody>
      </p:sp>
    </p:spTree>
    <p:extLst>
      <p:ext uri="{BB962C8B-B14F-4D97-AF65-F5344CB8AC3E}">
        <p14:creationId xmlns:p14="http://schemas.microsoft.com/office/powerpoint/2010/main" val="1556571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9F45D507-7046-44F1-AAE6-6E41EA7F619B}" type="datetime1">
              <a:rPr lang="en-US" smtClean="0"/>
              <a:t>11/18/20</a:t>
            </a:fld>
            <a:endParaRPr lang="en-US" dirty="0"/>
          </a:p>
        </p:txBody>
      </p:sp>
      <p:sp>
        <p:nvSpPr>
          <p:cNvPr id="5" name="Footer Placeholder 4"/>
          <p:cNvSpPr>
            <a:spLocks noGrp="1"/>
          </p:cNvSpPr>
          <p:nvPr>
            <p:ph type="ftr" sz="quarter" idx="11"/>
          </p:nvPr>
        </p:nvSpPr>
        <p:spPr/>
        <p:txBody>
          <a:bodyPr/>
          <a:lstStyle/>
          <a:p>
            <a:r>
              <a:rPr lang="en-US" dirty="0"/>
              <a:t>SOCP.US</a:t>
            </a:r>
          </a:p>
        </p:txBody>
      </p:sp>
      <p:sp>
        <p:nvSpPr>
          <p:cNvPr id="6" name="Slide Number Placeholder 5"/>
          <p:cNvSpPr>
            <a:spLocks noGrp="1"/>
          </p:cNvSpPr>
          <p:nvPr>
            <p:ph type="sldNum" sz="quarter" idx="12"/>
          </p:nvPr>
        </p:nvSpPr>
        <p:spPr/>
        <p:txBody>
          <a:bodyPr/>
          <a:lstStyle/>
          <a:p>
            <a:fld id="{4C0CF5A3-54DC-4336-BF02-5805FE86AE74}"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E79E1B-95C9-4F9E-8139-C465ADC5F00C}" type="datetime1">
              <a:rPr lang="en-US" smtClean="0"/>
              <a:t>11/18/20</a:t>
            </a:fld>
            <a:endParaRPr lang="en-US" dirty="0"/>
          </a:p>
        </p:txBody>
      </p:sp>
      <p:sp>
        <p:nvSpPr>
          <p:cNvPr id="5" name="Footer Placeholder 4"/>
          <p:cNvSpPr>
            <a:spLocks noGrp="1"/>
          </p:cNvSpPr>
          <p:nvPr>
            <p:ph type="ftr" sz="quarter" idx="11"/>
          </p:nvPr>
        </p:nvSpPr>
        <p:spPr/>
        <p:txBody>
          <a:bodyPr/>
          <a:lstStyle/>
          <a:p>
            <a:r>
              <a:rPr lang="en-US" dirty="0"/>
              <a:t>SOCP.US</a:t>
            </a:r>
          </a:p>
        </p:txBody>
      </p:sp>
      <p:sp>
        <p:nvSpPr>
          <p:cNvPr id="6" name="Slide Number Placeholder 5"/>
          <p:cNvSpPr>
            <a:spLocks noGrp="1"/>
          </p:cNvSpPr>
          <p:nvPr>
            <p:ph type="sldNum" sz="quarter" idx="12"/>
          </p:nvPr>
        </p:nvSpPr>
        <p:spPr/>
        <p:txBody>
          <a:bodyPr/>
          <a:lstStyle/>
          <a:p>
            <a:fld id="{4C0CF5A3-54DC-4336-BF02-5805FE86AE7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6F7929-A2BB-47DE-8E68-12EAAFD18842}" type="datetime1">
              <a:rPr lang="en-US" smtClean="0"/>
              <a:t>11/18/20</a:t>
            </a:fld>
            <a:endParaRPr lang="en-US" dirty="0"/>
          </a:p>
        </p:txBody>
      </p:sp>
      <p:sp>
        <p:nvSpPr>
          <p:cNvPr id="5" name="Footer Placeholder 4"/>
          <p:cNvSpPr>
            <a:spLocks noGrp="1"/>
          </p:cNvSpPr>
          <p:nvPr>
            <p:ph type="ftr" sz="quarter" idx="11"/>
          </p:nvPr>
        </p:nvSpPr>
        <p:spPr/>
        <p:txBody>
          <a:bodyPr/>
          <a:lstStyle/>
          <a:p>
            <a:r>
              <a:rPr lang="en-US" dirty="0"/>
              <a:t>SOCP.US</a:t>
            </a:r>
          </a:p>
        </p:txBody>
      </p:sp>
      <p:sp>
        <p:nvSpPr>
          <p:cNvPr id="6" name="Slide Number Placeholder 5"/>
          <p:cNvSpPr>
            <a:spLocks noGrp="1"/>
          </p:cNvSpPr>
          <p:nvPr>
            <p:ph type="sldNum" sz="quarter" idx="12"/>
          </p:nvPr>
        </p:nvSpPr>
        <p:spPr/>
        <p:txBody>
          <a:bodyPr/>
          <a:lstStyle/>
          <a:p>
            <a:fld id="{4C0CF5A3-54DC-4336-BF02-5805FE86AE74}"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2" name="Text Box 1080"/>
          <p:cNvSpPr txBox="1">
            <a:spLocks noChangeArrowheads="1"/>
          </p:cNvSpPr>
          <p:nvPr/>
        </p:nvSpPr>
        <p:spPr bwMode="auto">
          <a:xfrm>
            <a:off x="8647113" y="6715125"/>
            <a:ext cx="147637" cy="144463"/>
          </a:xfrm>
          <a:prstGeom prst="rect">
            <a:avLst/>
          </a:prstGeom>
          <a:noFill/>
          <a:ln>
            <a:noFill/>
          </a:ln>
        </p:spPr>
        <p:txBody>
          <a:bodyPr wrap="none" lIns="0" tIns="0" rIns="0" bIns="0">
            <a:spAutoFit/>
          </a:bodyPr>
          <a:lstStyle>
            <a:lvl1pPr eaLnBrk="0" hangingPunct="0">
              <a:defRPr b="1">
                <a:solidFill>
                  <a:schemeClr val="tx1"/>
                </a:solidFill>
                <a:latin typeface="Times New Roman" pitchFamily="18" charset="0"/>
                <a:cs typeface="Times New Roman" pitchFamily="18" charset="0"/>
              </a:defRPr>
            </a:lvl1pPr>
            <a:lvl2pPr marL="742950" indent="-285750" eaLnBrk="0" hangingPunct="0">
              <a:defRPr b="1">
                <a:solidFill>
                  <a:schemeClr val="tx1"/>
                </a:solidFill>
                <a:latin typeface="Times New Roman" pitchFamily="18" charset="0"/>
                <a:cs typeface="Times New Roman" pitchFamily="18" charset="0"/>
              </a:defRPr>
            </a:lvl2pPr>
            <a:lvl3pPr marL="1143000" indent="-228600" eaLnBrk="0" hangingPunct="0">
              <a:defRPr b="1">
                <a:solidFill>
                  <a:schemeClr val="tx1"/>
                </a:solidFill>
                <a:latin typeface="Times New Roman" pitchFamily="18" charset="0"/>
                <a:cs typeface="Times New Roman" pitchFamily="18" charset="0"/>
              </a:defRPr>
            </a:lvl3pPr>
            <a:lvl4pPr marL="1600200" indent="-228600" eaLnBrk="0" hangingPunct="0">
              <a:defRPr b="1">
                <a:solidFill>
                  <a:schemeClr val="tx1"/>
                </a:solidFill>
                <a:latin typeface="Times New Roman" pitchFamily="18" charset="0"/>
                <a:cs typeface="Times New Roman" pitchFamily="18" charset="0"/>
              </a:defRPr>
            </a:lvl4pPr>
            <a:lvl5pPr marL="2057400" indent="-228600" eaLnBrk="0" hangingPunct="0">
              <a:defRPr b="1">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tx1"/>
                </a:solidFill>
                <a:latin typeface="Times New Roman" pitchFamily="18" charset="0"/>
                <a:cs typeface="Times New Roman" pitchFamily="18" charset="0"/>
              </a:defRPr>
            </a:lvl9pPr>
          </a:lstStyle>
          <a:p>
            <a:pPr algn="r">
              <a:defRPr/>
            </a:pPr>
            <a:fld id="{FE2F5D96-3789-45E0-8370-0F48A308CAC3}" type="slidenum">
              <a:rPr lang="en-US" altLang="en-US" sz="938" b="0" smtClean="0">
                <a:latin typeface="Arial" charset="0"/>
              </a:rPr>
              <a:pPr algn="r">
                <a:defRPr/>
              </a:pPr>
              <a:t>‹#›</a:t>
            </a:fld>
            <a:endParaRPr lang="en-US" altLang="en-US" sz="938" b="0" dirty="0">
              <a:latin typeface="Arial" charset="0"/>
            </a:endParaRPr>
          </a:p>
        </p:txBody>
      </p:sp>
    </p:spTree>
    <p:extLst>
      <p:ext uri="{BB962C8B-B14F-4D97-AF65-F5344CB8AC3E}">
        <p14:creationId xmlns:p14="http://schemas.microsoft.com/office/powerpoint/2010/main" val="1053762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solidFill>
                  <a:srgbClr val="960000"/>
                </a:solidFill>
              </a:defRPr>
            </a:lvl1pPr>
          </a:lstStyle>
          <a:p>
            <a:r>
              <a:rPr lang="en-US" dirty="0"/>
              <a:t>Click to edit Master title style</a:t>
            </a:r>
          </a:p>
        </p:txBody>
      </p:sp>
      <p:sp>
        <p:nvSpPr>
          <p:cNvPr id="3" name="Content Placeholder 2"/>
          <p:cNvSpPr>
            <a:spLocks noGrp="1"/>
          </p:cNvSpPr>
          <p:nvPr>
            <p:ph idx="1"/>
          </p:nvPr>
        </p:nvSpPr>
        <p:spPr/>
        <p:txBody>
          <a:bodyPr/>
          <a:lstStyle>
            <a:lvl1pPr>
              <a:spcBef>
                <a:spcPts val="1800"/>
              </a:spcBef>
              <a:defRPr sz="2800"/>
            </a:lvl1pPr>
            <a:lvl2pPr marL="341313" indent="-341313">
              <a:spcBef>
                <a:spcPts val="1800"/>
              </a:spcBef>
              <a:defRPr sz="2400"/>
            </a:lvl2pPr>
            <a:lvl3pPr marL="465138" indent="-227013">
              <a:spcBef>
                <a:spcPts val="1800"/>
              </a:spcBef>
              <a:defRPr sz="2400"/>
            </a:lvl3pPr>
            <a:lvl4pPr marL="682625" indent="-215900">
              <a:spcBef>
                <a:spcPts val="1800"/>
              </a:spcBef>
              <a:defRPr sz="2400"/>
            </a:lvl4pPr>
            <a:lvl5pPr>
              <a:spcBef>
                <a:spcPts val="1800"/>
              </a:spcBef>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 Fifth level</a:t>
            </a:r>
          </a:p>
        </p:txBody>
      </p:sp>
      <p:sp>
        <p:nvSpPr>
          <p:cNvPr id="4" name="Date Placeholder 3"/>
          <p:cNvSpPr>
            <a:spLocks noGrp="1"/>
          </p:cNvSpPr>
          <p:nvPr>
            <p:ph type="dt" sz="half" idx="10"/>
          </p:nvPr>
        </p:nvSpPr>
        <p:spPr/>
        <p:txBody>
          <a:bodyPr/>
          <a:lstStyle/>
          <a:p>
            <a:fld id="{0ACF5357-9EEC-41EF-AEEC-0906F9FA0B9A}" type="datetime1">
              <a:rPr lang="en-US" smtClean="0"/>
              <a:t>11/18/20</a:t>
            </a:fld>
            <a:endParaRPr lang="en-US" dirty="0"/>
          </a:p>
        </p:txBody>
      </p:sp>
      <p:sp>
        <p:nvSpPr>
          <p:cNvPr id="5" name="Footer Placeholder 4"/>
          <p:cNvSpPr>
            <a:spLocks noGrp="1"/>
          </p:cNvSpPr>
          <p:nvPr>
            <p:ph type="ftr" sz="quarter" idx="11"/>
          </p:nvPr>
        </p:nvSpPr>
        <p:spPr/>
        <p:txBody>
          <a:bodyPr/>
          <a:lstStyle/>
          <a:p>
            <a:r>
              <a:rPr lang="en-US" dirty="0"/>
              <a:t>SOCP.US</a:t>
            </a:r>
          </a:p>
        </p:txBody>
      </p:sp>
      <p:sp>
        <p:nvSpPr>
          <p:cNvPr id="6" name="Slide Number Placeholder 5"/>
          <p:cNvSpPr>
            <a:spLocks noGrp="1"/>
          </p:cNvSpPr>
          <p:nvPr>
            <p:ph type="sldNum" sz="quarter" idx="12"/>
          </p:nvPr>
        </p:nvSpPr>
        <p:spPr/>
        <p:txBody>
          <a:bodyPr/>
          <a:lstStyle/>
          <a:p>
            <a:fld id="{4C0CF5A3-54DC-4336-BF02-5805FE86AE74}"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1CE5AE3A-19B2-4FE3-8CE9-E6E44F1CC97D}" type="datetime1">
              <a:rPr lang="en-US" smtClean="0"/>
              <a:t>11/18/20</a:t>
            </a:fld>
            <a:endParaRPr lang="en-US" dirty="0"/>
          </a:p>
        </p:txBody>
      </p:sp>
      <p:sp>
        <p:nvSpPr>
          <p:cNvPr id="5" name="Footer Placeholder 4"/>
          <p:cNvSpPr>
            <a:spLocks noGrp="1"/>
          </p:cNvSpPr>
          <p:nvPr>
            <p:ph type="ftr" sz="quarter" idx="11"/>
          </p:nvPr>
        </p:nvSpPr>
        <p:spPr/>
        <p:txBody>
          <a:bodyPr/>
          <a:lstStyle/>
          <a:p>
            <a:r>
              <a:rPr lang="en-US" dirty="0"/>
              <a:t>SOCP.US</a:t>
            </a:r>
          </a:p>
        </p:txBody>
      </p:sp>
      <p:sp>
        <p:nvSpPr>
          <p:cNvPr id="6" name="Slide Number Placeholder 5"/>
          <p:cNvSpPr>
            <a:spLocks noGrp="1"/>
          </p:cNvSpPr>
          <p:nvPr>
            <p:ph type="sldNum" sz="quarter" idx="12"/>
          </p:nvPr>
        </p:nvSpPr>
        <p:spPr/>
        <p:txBody>
          <a:bodyPr/>
          <a:lstStyle/>
          <a:p>
            <a:fld id="{4C0CF5A3-54DC-4336-BF02-5805FE86AE74}"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7B3358-2BA5-45A3-BCE5-96DA492096CF}" type="datetime1">
              <a:rPr lang="en-US" smtClean="0"/>
              <a:t>11/18/20</a:t>
            </a:fld>
            <a:endParaRPr lang="en-US" dirty="0"/>
          </a:p>
        </p:txBody>
      </p:sp>
      <p:sp>
        <p:nvSpPr>
          <p:cNvPr id="6" name="Footer Placeholder 5"/>
          <p:cNvSpPr>
            <a:spLocks noGrp="1"/>
          </p:cNvSpPr>
          <p:nvPr>
            <p:ph type="ftr" sz="quarter" idx="11"/>
          </p:nvPr>
        </p:nvSpPr>
        <p:spPr/>
        <p:txBody>
          <a:bodyPr/>
          <a:lstStyle/>
          <a:p>
            <a:r>
              <a:rPr lang="en-US" dirty="0"/>
              <a:t>SOCP.US</a:t>
            </a:r>
          </a:p>
        </p:txBody>
      </p:sp>
      <p:sp>
        <p:nvSpPr>
          <p:cNvPr id="7" name="Slide Number Placeholder 6"/>
          <p:cNvSpPr>
            <a:spLocks noGrp="1"/>
          </p:cNvSpPr>
          <p:nvPr>
            <p:ph type="sldNum" sz="quarter" idx="12"/>
          </p:nvPr>
        </p:nvSpPr>
        <p:spPr/>
        <p:txBody>
          <a:bodyPr/>
          <a:lstStyle/>
          <a:p>
            <a:fld id="{4C0CF5A3-54DC-4336-BF02-5805FE86AE74}" type="slidenum">
              <a:rPr lang="en-US" smtClean="0"/>
              <a:t>‹#›</a:t>
            </a:fld>
            <a:endParaRPr lang="en-US" dirty="0"/>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E37BE36-4D1B-4033-9A18-300A1F4E6C5D}" type="datetime1">
              <a:rPr lang="en-US" smtClean="0"/>
              <a:t>11/18/20</a:t>
            </a:fld>
            <a:endParaRPr lang="en-US" dirty="0"/>
          </a:p>
        </p:txBody>
      </p:sp>
      <p:sp>
        <p:nvSpPr>
          <p:cNvPr id="8" name="Footer Placeholder 7"/>
          <p:cNvSpPr>
            <a:spLocks noGrp="1"/>
          </p:cNvSpPr>
          <p:nvPr>
            <p:ph type="ftr" sz="quarter" idx="11"/>
          </p:nvPr>
        </p:nvSpPr>
        <p:spPr/>
        <p:txBody>
          <a:bodyPr/>
          <a:lstStyle/>
          <a:p>
            <a:r>
              <a:rPr lang="en-US" dirty="0"/>
              <a:t>SOCP.US</a:t>
            </a:r>
          </a:p>
        </p:txBody>
      </p:sp>
      <p:sp>
        <p:nvSpPr>
          <p:cNvPr id="9" name="Slide Number Placeholder 8"/>
          <p:cNvSpPr>
            <a:spLocks noGrp="1"/>
          </p:cNvSpPr>
          <p:nvPr>
            <p:ph type="sldNum" sz="quarter" idx="12"/>
          </p:nvPr>
        </p:nvSpPr>
        <p:spPr/>
        <p:txBody>
          <a:bodyPr/>
          <a:lstStyle/>
          <a:p>
            <a:fld id="{4C0CF5A3-54DC-4336-BF02-5805FE86AE74}"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D698CBC-7F75-4AF7-B1D1-36EC5145DD33}" type="datetime1">
              <a:rPr lang="en-US" smtClean="0"/>
              <a:t>11/18/20</a:t>
            </a:fld>
            <a:endParaRPr lang="en-US" dirty="0"/>
          </a:p>
        </p:txBody>
      </p:sp>
      <p:sp>
        <p:nvSpPr>
          <p:cNvPr id="4" name="Footer Placeholder 3"/>
          <p:cNvSpPr>
            <a:spLocks noGrp="1"/>
          </p:cNvSpPr>
          <p:nvPr>
            <p:ph type="ftr" sz="quarter" idx="11"/>
          </p:nvPr>
        </p:nvSpPr>
        <p:spPr/>
        <p:txBody>
          <a:bodyPr/>
          <a:lstStyle/>
          <a:p>
            <a:r>
              <a:rPr lang="en-US" dirty="0"/>
              <a:t>SOCP.US</a:t>
            </a:r>
          </a:p>
        </p:txBody>
      </p:sp>
      <p:sp>
        <p:nvSpPr>
          <p:cNvPr id="5" name="Slide Number Placeholder 4"/>
          <p:cNvSpPr>
            <a:spLocks noGrp="1"/>
          </p:cNvSpPr>
          <p:nvPr>
            <p:ph type="sldNum" sz="quarter" idx="12"/>
          </p:nvPr>
        </p:nvSpPr>
        <p:spPr/>
        <p:txBody>
          <a:bodyPr/>
          <a:lstStyle/>
          <a:p>
            <a:fld id="{4C0CF5A3-54DC-4336-BF02-5805FE86AE74}"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5E4002-489F-480F-AD86-8B728D7FC720}" type="datetime1">
              <a:rPr lang="en-US" smtClean="0"/>
              <a:t>11/18/20</a:t>
            </a:fld>
            <a:endParaRPr lang="en-US" dirty="0"/>
          </a:p>
        </p:txBody>
      </p:sp>
      <p:sp>
        <p:nvSpPr>
          <p:cNvPr id="3" name="Footer Placeholder 2"/>
          <p:cNvSpPr>
            <a:spLocks noGrp="1"/>
          </p:cNvSpPr>
          <p:nvPr>
            <p:ph type="ftr" sz="quarter" idx="11"/>
          </p:nvPr>
        </p:nvSpPr>
        <p:spPr/>
        <p:txBody>
          <a:bodyPr/>
          <a:lstStyle/>
          <a:p>
            <a:r>
              <a:rPr lang="en-US" dirty="0"/>
              <a:t>SOCP.US</a:t>
            </a:r>
          </a:p>
        </p:txBody>
      </p:sp>
      <p:sp>
        <p:nvSpPr>
          <p:cNvPr id="4" name="Slide Number Placeholder 3"/>
          <p:cNvSpPr>
            <a:spLocks noGrp="1"/>
          </p:cNvSpPr>
          <p:nvPr>
            <p:ph type="sldNum" sz="quarter" idx="12"/>
          </p:nvPr>
        </p:nvSpPr>
        <p:spPr/>
        <p:txBody>
          <a:bodyPr/>
          <a:lstStyle/>
          <a:p>
            <a:fld id="{4C0CF5A3-54DC-4336-BF02-5805FE86AE7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15C5C908-831D-4A71-A8FB-ABFF8F3A9B04}" type="datetime1">
              <a:rPr lang="en-US" smtClean="0"/>
              <a:t>11/18/20</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r>
              <a:rPr lang="en-US" dirty="0"/>
              <a:t>SOCP.US</a:t>
            </a: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4C0CF5A3-54DC-4336-BF02-5805FE86AE74}"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a:t>Click icon to add picture</a:t>
            </a:r>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B8C9DD-68B8-40FC-8047-88B464D20C59}" type="datetime1">
              <a:rPr lang="en-US" smtClean="0"/>
              <a:t>11/18/20</a:t>
            </a:fld>
            <a:endParaRPr lang="en-US" dirty="0"/>
          </a:p>
        </p:txBody>
      </p:sp>
      <p:sp>
        <p:nvSpPr>
          <p:cNvPr id="6" name="Footer Placeholder 5"/>
          <p:cNvSpPr>
            <a:spLocks noGrp="1"/>
          </p:cNvSpPr>
          <p:nvPr>
            <p:ph type="ftr" sz="quarter" idx="11"/>
          </p:nvPr>
        </p:nvSpPr>
        <p:spPr/>
        <p:txBody>
          <a:bodyPr/>
          <a:lstStyle/>
          <a:p>
            <a:r>
              <a:rPr lang="en-US" dirty="0"/>
              <a:t>SOCP.US</a:t>
            </a:r>
          </a:p>
        </p:txBody>
      </p:sp>
      <p:sp>
        <p:nvSpPr>
          <p:cNvPr id="7" name="Slide Number Placeholder 6"/>
          <p:cNvSpPr>
            <a:spLocks noGrp="1"/>
          </p:cNvSpPr>
          <p:nvPr>
            <p:ph type="sldNum" sz="quarter" idx="12"/>
          </p:nvPr>
        </p:nvSpPr>
        <p:spPr/>
        <p:txBody>
          <a:bodyPr/>
          <a:lstStyle/>
          <a:p>
            <a:fld id="{4C0CF5A3-54DC-4336-BF02-5805FE86AE74}"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33BB4953-790D-473F-8450-9C16F5308A84}" type="datetime1">
              <a:rPr lang="en-US" smtClean="0"/>
              <a:t>11/18/20</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r>
              <a:rPr lang="en-US" dirty="0"/>
              <a:t>SOCP.US</a:t>
            </a: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4C0CF5A3-54DC-4336-BF02-5805FE86AE74}"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programadmin@socp.us" TargetMode="External"/><Relationship Id="rId2" Type="http://schemas.openxmlformats.org/officeDocument/2006/relationships/hyperlink" Target="http://www.socp.us/"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885663" y="2074435"/>
            <a:ext cx="6557583" cy="655475"/>
          </a:xfrm>
        </p:spPr>
        <p:txBody>
          <a:bodyPr/>
          <a:lstStyle/>
          <a:p>
            <a:r>
              <a:rPr lang="en-US" sz="2400" b="1" dirty="0"/>
              <a:t>USMMA </a:t>
            </a:r>
            <a:r>
              <a:rPr lang="en-US" sz="2400" b="1" dirty="0" err="1"/>
              <a:t>DigiMariner</a:t>
            </a:r>
            <a:r>
              <a:rPr lang="en-US" sz="2400" b="1" dirty="0"/>
              <a:t> Event</a:t>
            </a:r>
            <a:endParaRPr lang="en-US" sz="2400" cap="none" dirty="0"/>
          </a:p>
        </p:txBody>
      </p:sp>
      <p:sp>
        <p:nvSpPr>
          <p:cNvPr id="3" name="Subtitle 2"/>
          <p:cNvSpPr>
            <a:spLocks noGrp="1"/>
          </p:cNvSpPr>
          <p:nvPr>
            <p:ph type="subTitle" idx="1"/>
          </p:nvPr>
        </p:nvSpPr>
        <p:spPr>
          <a:xfrm rot="19140000">
            <a:off x="1215925" y="2608429"/>
            <a:ext cx="6511131" cy="324758"/>
          </a:xfrm>
        </p:spPr>
        <p:txBody>
          <a:bodyPr/>
          <a:lstStyle/>
          <a:p>
            <a:r>
              <a:rPr lang="en-US" dirty="0"/>
              <a:t>- November 18, 2020</a:t>
            </a:r>
          </a:p>
        </p:txBody>
      </p:sp>
      <p:grpSp>
        <p:nvGrpSpPr>
          <p:cNvPr id="8" name="Group 7"/>
          <p:cNvGrpSpPr/>
          <p:nvPr/>
        </p:nvGrpSpPr>
        <p:grpSpPr>
          <a:xfrm>
            <a:off x="240968" y="152400"/>
            <a:ext cx="4331032" cy="1307765"/>
            <a:chOff x="228600" y="304800"/>
            <a:chExt cx="4409546" cy="1357340"/>
          </a:xfrm>
        </p:grpSpPr>
        <p:sp>
          <p:nvSpPr>
            <p:cNvPr id="5" name="Text Box 1"/>
            <p:cNvSpPr txBox="1"/>
            <p:nvPr/>
          </p:nvSpPr>
          <p:spPr>
            <a:xfrm>
              <a:off x="228600" y="1310752"/>
              <a:ext cx="4409546" cy="351388"/>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marL="0" marR="0" algn="ctr">
                <a:spcBef>
                  <a:spcPts val="0"/>
                </a:spcBef>
                <a:spcAft>
                  <a:spcPts val="0"/>
                </a:spcAft>
                <a:tabLst>
                  <a:tab pos="2971800" algn="ctr"/>
                  <a:tab pos="5943600" algn="r"/>
                  <a:tab pos="2971800" algn="ctr"/>
                  <a:tab pos="3429000" algn="ctr"/>
                  <a:tab pos="5943600" algn="r"/>
                  <a:tab pos="6858000" algn="r"/>
                </a:tabLst>
              </a:pPr>
              <a:r>
                <a:rPr lang="en-US" sz="1600" dirty="0">
                  <a:effectLst/>
                  <a:latin typeface="Times New Roman" pitchFamily="18" charset="0"/>
                  <a:ea typeface="Times New Roman"/>
                  <a:cs typeface="Times New Roman" pitchFamily="18" charset="0"/>
                </a:rPr>
                <a:t>Business ▪ Government ▪ Education ▪ Workforce</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9828" y="304800"/>
              <a:ext cx="4048342" cy="1005952"/>
            </a:xfrm>
            <a:prstGeom prst="rect">
              <a:avLst/>
            </a:prstGeom>
            <a:noFill/>
            <a:ln>
              <a:noFill/>
            </a:ln>
          </p:spPr>
        </p:pic>
      </p:grpSp>
      <p:sp>
        <p:nvSpPr>
          <p:cNvPr id="7" name="Rectangle 6"/>
          <p:cNvSpPr/>
          <p:nvPr/>
        </p:nvSpPr>
        <p:spPr>
          <a:xfrm>
            <a:off x="4800600" y="3810000"/>
            <a:ext cx="3569030" cy="1384995"/>
          </a:xfrm>
          <a:prstGeom prst="rect">
            <a:avLst/>
          </a:prstGeom>
        </p:spPr>
        <p:txBody>
          <a:bodyPr wrap="square">
            <a:spAutoFit/>
          </a:bodyPr>
          <a:lstStyle/>
          <a:p>
            <a:pPr algn="r"/>
            <a:endParaRPr lang="en-US" sz="2400" b="1" dirty="0"/>
          </a:p>
          <a:p>
            <a:pPr algn="ctr"/>
            <a:r>
              <a:rPr lang="en-US" sz="2000" b="1" dirty="0"/>
              <a:t>Serving the Needs of the Maritime Industry through Collaboration &amp; Innovation</a:t>
            </a:r>
            <a:endParaRPr lang="en-US" sz="2000" dirty="0"/>
          </a:p>
        </p:txBody>
      </p:sp>
      <p:sp>
        <p:nvSpPr>
          <p:cNvPr id="4" name="TextBox 3"/>
          <p:cNvSpPr txBox="1"/>
          <p:nvPr/>
        </p:nvSpPr>
        <p:spPr>
          <a:xfrm>
            <a:off x="1340999" y="1371600"/>
            <a:ext cx="2240401" cy="369332"/>
          </a:xfrm>
          <a:prstGeom prst="rect">
            <a:avLst/>
          </a:prstGeom>
          <a:noFill/>
        </p:spPr>
        <p:txBody>
          <a:bodyPr wrap="square" rtlCol="0">
            <a:spAutoFit/>
          </a:bodyPr>
          <a:lstStyle/>
          <a:p>
            <a:r>
              <a:rPr lang="en-US" dirty="0">
                <a:solidFill>
                  <a:srgbClr val="960000"/>
                </a:solidFill>
              </a:rPr>
              <a:t>Catalyst for Change</a:t>
            </a:r>
            <a:r>
              <a:rPr lang="en-US" sz="1200" baseline="30000" dirty="0">
                <a:solidFill>
                  <a:srgbClr val="960000"/>
                </a:solidFill>
              </a:rPr>
              <a:t>™</a:t>
            </a:r>
          </a:p>
        </p:txBody>
      </p:sp>
    </p:spTree>
    <p:extLst>
      <p:ext uri="{BB962C8B-B14F-4D97-AF65-F5344CB8AC3E}">
        <p14:creationId xmlns:p14="http://schemas.microsoft.com/office/powerpoint/2010/main" val="3441581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CC059-A484-FB44-B216-A67D732EEDED}"/>
              </a:ext>
            </a:extLst>
          </p:cNvPr>
          <p:cNvSpPr>
            <a:spLocks noGrp="1"/>
          </p:cNvSpPr>
          <p:nvPr>
            <p:ph type="title"/>
          </p:nvPr>
        </p:nvSpPr>
        <p:spPr/>
        <p:txBody>
          <a:bodyPr/>
          <a:lstStyle/>
          <a:p>
            <a:pPr algn="ctr"/>
            <a:r>
              <a:rPr lang="en-US" dirty="0"/>
              <a:t>H</a:t>
            </a:r>
            <a:r>
              <a:rPr lang="en-US" cap="none" dirty="0"/>
              <a:t>ello</a:t>
            </a:r>
            <a:r>
              <a:rPr lang="en-US" dirty="0"/>
              <a:t> </a:t>
            </a:r>
            <a:r>
              <a:rPr lang="en-US" cap="none" dirty="0"/>
              <a:t>and</a:t>
            </a:r>
            <a:r>
              <a:rPr lang="en-US" dirty="0"/>
              <a:t> </a:t>
            </a:r>
            <a:r>
              <a:rPr lang="en-US" cap="none" dirty="0"/>
              <a:t>Introduction</a:t>
            </a:r>
            <a:endParaRPr lang="en-US" dirty="0"/>
          </a:p>
        </p:txBody>
      </p:sp>
      <p:sp>
        <p:nvSpPr>
          <p:cNvPr id="3" name="Content Placeholder 2">
            <a:extLst>
              <a:ext uri="{FF2B5EF4-FFF2-40B4-BE49-F238E27FC236}">
                <a16:creationId xmlns:a16="http://schemas.microsoft.com/office/drawing/2014/main" id="{4176F284-D359-C84F-B10E-853609647AA9}"/>
              </a:ext>
            </a:extLst>
          </p:cNvPr>
          <p:cNvSpPr>
            <a:spLocks noGrp="1"/>
          </p:cNvSpPr>
          <p:nvPr>
            <p:ph idx="1"/>
          </p:nvPr>
        </p:nvSpPr>
        <p:spPr>
          <a:xfrm>
            <a:off x="822960" y="1524000"/>
            <a:ext cx="7520940" cy="3156477"/>
          </a:xfrm>
        </p:spPr>
        <p:txBody>
          <a:bodyPr/>
          <a:lstStyle/>
          <a:p>
            <a:pPr marL="457200" indent="-457200">
              <a:buFont typeface="Arial" panose="020B0604020202020204" pitchFamily="34" charset="0"/>
              <a:buChar char="•"/>
            </a:pPr>
            <a:r>
              <a:rPr lang="en-US" b="0" dirty="0"/>
              <a:t>Catherine </a:t>
            </a:r>
            <a:r>
              <a:rPr lang="en-US" b="0" dirty="0" err="1"/>
              <a:t>Gianelloni</a:t>
            </a:r>
            <a:endParaRPr lang="en-US" b="0" dirty="0"/>
          </a:p>
          <a:p>
            <a:pPr marL="457200" indent="-457200">
              <a:buFont typeface="Arial" panose="020B0604020202020204" pitchFamily="34" charset="0"/>
              <a:buChar char="•"/>
            </a:pPr>
            <a:r>
              <a:rPr lang="en-US" b="0" dirty="0"/>
              <a:t>KP 09</a:t>
            </a:r>
          </a:p>
          <a:p>
            <a:pPr marL="457200" indent="-457200">
              <a:buFont typeface="Arial" panose="020B0604020202020204" pitchFamily="34" charset="0"/>
              <a:buChar char="•"/>
            </a:pPr>
            <a:r>
              <a:rPr lang="en-US" b="0" dirty="0"/>
              <a:t>MITAGS</a:t>
            </a:r>
          </a:p>
          <a:p>
            <a:pPr marL="457200" indent="-457200">
              <a:buFont typeface="Arial" panose="020B0604020202020204" pitchFamily="34" charset="0"/>
              <a:buChar char="•"/>
            </a:pPr>
            <a:r>
              <a:rPr lang="en-US" b="0" dirty="0"/>
              <a:t>SOCP Member</a:t>
            </a:r>
          </a:p>
          <a:p>
            <a:pPr marL="457200" indent="-457200">
              <a:buFont typeface="Arial" panose="020B0604020202020204" pitchFamily="34" charset="0"/>
              <a:buChar char="•"/>
            </a:pPr>
            <a:endParaRPr lang="en-US" dirty="0"/>
          </a:p>
        </p:txBody>
      </p:sp>
      <p:sp>
        <p:nvSpPr>
          <p:cNvPr id="4" name="Footer Placeholder 3">
            <a:extLst>
              <a:ext uri="{FF2B5EF4-FFF2-40B4-BE49-F238E27FC236}">
                <a16:creationId xmlns:a16="http://schemas.microsoft.com/office/drawing/2014/main" id="{1B3E55F2-C068-D44D-9582-4CFF9F60C7A2}"/>
              </a:ext>
            </a:extLst>
          </p:cNvPr>
          <p:cNvSpPr>
            <a:spLocks noGrp="1"/>
          </p:cNvSpPr>
          <p:nvPr>
            <p:ph type="ftr" sz="quarter" idx="11"/>
          </p:nvPr>
        </p:nvSpPr>
        <p:spPr/>
        <p:txBody>
          <a:bodyPr/>
          <a:lstStyle/>
          <a:p>
            <a:r>
              <a:rPr lang="en-US"/>
              <a:t>SOCP.US</a:t>
            </a:r>
            <a:endParaRPr lang="en-US" dirty="0"/>
          </a:p>
        </p:txBody>
      </p:sp>
      <p:sp>
        <p:nvSpPr>
          <p:cNvPr id="5" name="Slide Number Placeholder 4">
            <a:extLst>
              <a:ext uri="{FF2B5EF4-FFF2-40B4-BE49-F238E27FC236}">
                <a16:creationId xmlns:a16="http://schemas.microsoft.com/office/drawing/2014/main" id="{BE2D515C-9D4F-1043-A222-3432033688B2}"/>
              </a:ext>
            </a:extLst>
          </p:cNvPr>
          <p:cNvSpPr>
            <a:spLocks noGrp="1"/>
          </p:cNvSpPr>
          <p:nvPr>
            <p:ph type="sldNum" sz="quarter" idx="12"/>
          </p:nvPr>
        </p:nvSpPr>
        <p:spPr/>
        <p:txBody>
          <a:bodyPr/>
          <a:lstStyle/>
          <a:p>
            <a:fld id="{4C0CF5A3-54DC-4336-BF02-5805FE86AE74}" type="slidenum">
              <a:rPr lang="en-US" smtClean="0"/>
              <a:t>2</a:t>
            </a:fld>
            <a:endParaRPr lang="en-US" dirty="0"/>
          </a:p>
        </p:txBody>
      </p:sp>
    </p:spTree>
    <p:extLst>
      <p:ext uri="{BB962C8B-B14F-4D97-AF65-F5344CB8AC3E}">
        <p14:creationId xmlns:p14="http://schemas.microsoft.com/office/powerpoint/2010/main" val="3736194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7520940" cy="548640"/>
          </a:xfrm>
        </p:spPr>
        <p:txBody>
          <a:bodyPr/>
          <a:lstStyle/>
          <a:p>
            <a:pPr algn="ctr"/>
            <a:r>
              <a:rPr lang="en-US" cap="none" dirty="0"/>
              <a:t>SOCP</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03103817"/>
              </p:ext>
            </p:extLst>
          </p:nvPr>
        </p:nvGraphicFramePr>
        <p:xfrm>
          <a:off x="381000" y="1219200"/>
          <a:ext cx="8458200" cy="3429000"/>
        </p:xfrm>
        <a:graphic>
          <a:graphicData uri="http://schemas.openxmlformats.org/drawingml/2006/table">
            <a:tbl>
              <a:tblPr firstRow="1" firstCol="1" bandRow="1"/>
              <a:tblGrid>
                <a:gridCol w="8235432">
                  <a:extLst>
                    <a:ext uri="{9D8B030D-6E8A-4147-A177-3AD203B41FA5}">
                      <a16:colId xmlns:a16="http://schemas.microsoft.com/office/drawing/2014/main" val="20000"/>
                    </a:ext>
                  </a:extLst>
                </a:gridCol>
                <a:gridCol w="222768">
                  <a:extLst>
                    <a:ext uri="{9D8B030D-6E8A-4147-A177-3AD203B41FA5}">
                      <a16:colId xmlns:a16="http://schemas.microsoft.com/office/drawing/2014/main" val="20001"/>
                    </a:ext>
                  </a:extLst>
                </a:gridCol>
              </a:tblGrid>
              <a:tr h="3429000">
                <a:tc>
                  <a:txBody>
                    <a:bodyPr/>
                    <a:lstStyle/>
                    <a:p>
                      <a:pPr marL="0" marR="0" indent="0" algn="l">
                        <a:spcBef>
                          <a:spcPts val="1800"/>
                        </a:spcBef>
                        <a:spcAft>
                          <a:spcPts val="0"/>
                        </a:spcAft>
                      </a:pPr>
                      <a:r>
                        <a:rPr lang="en-US" sz="1800" b="0" dirty="0">
                          <a:solidFill>
                            <a:srgbClr val="000000"/>
                          </a:solidFill>
                          <a:effectLst/>
                          <a:latin typeface="+mn-lt"/>
                          <a:ea typeface="Times New Roman"/>
                        </a:rPr>
                        <a:t>SOCP is </a:t>
                      </a:r>
                      <a:r>
                        <a:rPr lang="en-US" sz="1800" b="0">
                          <a:solidFill>
                            <a:srgbClr val="000000"/>
                          </a:solidFill>
                          <a:effectLst/>
                          <a:latin typeface="+mn-lt"/>
                          <a:ea typeface="Times New Roman"/>
                        </a:rPr>
                        <a:t>a nonprofit </a:t>
                      </a:r>
                      <a:r>
                        <a:rPr lang="en-US" sz="1800" b="0" dirty="0">
                          <a:solidFill>
                            <a:srgbClr val="000000"/>
                          </a:solidFill>
                          <a:effectLst/>
                          <a:latin typeface="+mn-lt"/>
                          <a:ea typeface="Times New Roman"/>
                        </a:rPr>
                        <a:t>organization of maritime industry professionals to promote beneficial innovations in ship and other maritime operations through the identification, development, and application of new methods, tools, and technologies.</a:t>
                      </a:r>
                    </a:p>
                    <a:p>
                      <a:pPr marL="0" marR="0" indent="0" algn="l">
                        <a:spcBef>
                          <a:spcPts val="1800"/>
                        </a:spcBef>
                        <a:spcAft>
                          <a:spcPts val="0"/>
                        </a:spcAft>
                      </a:pPr>
                      <a:r>
                        <a:rPr lang="en-US" sz="1800" b="0" dirty="0">
                          <a:solidFill>
                            <a:srgbClr val="000000"/>
                          </a:solidFill>
                          <a:effectLst/>
                          <a:latin typeface="+mn-lt"/>
                          <a:ea typeface="Times New Roman"/>
                        </a:rPr>
                        <a:t>SOCP’s overall objective is to improve the safety, productivity, efficiency, security, and environmental performance of U.S. vessel operations.</a:t>
                      </a:r>
                    </a:p>
                    <a:p>
                      <a:pPr marL="0" marR="0" indent="0" algn="l">
                        <a:spcBef>
                          <a:spcPts val="1800"/>
                        </a:spcBef>
                        <a:spcAft>
                          <a:spcPts val="0"/>
                        </a:spcAft>
                      </a:pPr>
                      <a:r>
                        <a:rPr lang="en-US" sz="1800" b="0" dirty="0">
                          <a:solidFill>
                            <a:srgbClr val="000000"/>
                          </a:solidFill>
                          <a:effectLst/>
                          <a:latin typeface="+mn-lt"/>
                          <a:ea typeface="Times New Roman"/>
                        </a:rPr>
                        <a:t>Any organization with U.S. interests that support vessel operations is eligible to participate in the cooperative program.</a:t>
                      </a:r>
                    </a:p>
                    <a:p>
                      <a:pPr marL="0" marR="0" indent="0" algn="l">
                        <a:spcBef>
                          <a:spcPts val="1800"/>
                        </a:spcBef>
                        <a:spcAft>
                          <a:spcPts val="0"/>
                        </a:spcAft>
                      </a:pPr>
                      <a:r>
                        <a:rPr lang="en-US" sz="1800" b="0" dirty="0">
                          <a:solidFill>
                            <a:srgbClr val="000000"/>
                          </a:solidFill>
                          <a:effectLst/>
                          <a:latin typeface="+mn-lt"/>
                          <a:ea typeface="Times New Roman"/>
                        </a:rPr>
                        <a:t>SOCP is a qualified IRC Section 501(c)6 – business trade group nonprofit organization. Dues payments are considered a business expense by the IRS</a:t>
                      </a:r>
                      <a:r>
                        <a:rPr lang="en-US" sz="1400" b="0" dirty="0">
                          <a:solidFill>
                            <a:srgbClr val="000000"/>
                          </a:solidFill>
                          <a:effectLst/>
                          <a:latin typeface="Arial"/>
                          <a:ea typeface="Times New Roman"/>
                        </a:rPr>
                        <a:t>. </a:t>
                      </a:r>
                    </a:p>
                  </a:txBody>
                  <a:tcPr marL="68580" marR="68580" marT="0" marB="0" anchor="b">
                    <a:lnL>
                      <a:noFill/>
                    </a:lnL>
                    <a:lnR>
                      <a:noFill/>
                    </a:lnR>
                    <a:lnT>
                      <a:noFill/>
                    </a:lnT>
                    <a:lnB>
                      <a:noFill/>
                    </a:lnB>
                  </a:tcPr>
                </a:tc>
                <a:tc>
                  <a:txBody>
                    <a:bodyPr/>
                    <a:lstStyle/>
                    <a:p>
                      <a:pPr marL="0" marR="0" lvl="0" indent="0" algn="l" defTabSz="914400" rtl="0" eaLnBrk="1" fontAlgn="auto" latinLnBrk="0" hangingPunct="1">
                        <a:lnSpc>
                          <a:spcPct val="100000"/>
                        </a:lnSpc>
                        <a:spcBef>
                          <a:spcPts val="1800"/>
                        </a:spcBef>
                        <a:spcAft>
                          <a:spcPts val="0"/>
                        </a:spcAft>
                        <a:buClrTx/>
                        <a:buSzTx/>
                        <a:buFontTx/>
                        <a:buNone/>
                        <a:tabLst/>
                        <a:defRPr/>
                      </a:pPr>
                      <a:endParaRPr lang="en-US" sz="1200" b="0" dirty="0">
                        <a:solidFill>
                          <a:schemeClr val="tx1"/>
                        </a:solidFill>
                        <a:effectLst/>
                        <a:latin typeface="Arial"/>
                        <a:ea typeface="Times New Roman"/>
                      </a:endParaRPr>
                    </a:p>
                  </a:txBody>
                  <a:tcPr marL="68580" marR="68580" marT="0" marB="0" anchor="b">
                    <a:lnL>
                      <a:noFill/>
                    </a:lnL>
                    <a:lnR>
                      <a:noFill/>
                    </a:lnR>
                    <a:lnT>
                      <a:noFill/>
                    </a:lnT>
                    <a:lnB>
                      <a:noFill/>
                    </a:lnB>
                  </a:tcPr>
                </a:tc>
                <a:extLst>
                  <a:ext uri="{0D108BD9-81ED-4DB2-BD59-A6C34878D82A}">
                    <a16:rowId xmlns:a16="http://schemas.microsoft.com/office/drawing/2014/main" val="10011"/>
                  </a:ext>
                </a:extLst>
              </a:tr>
            </a:tbl>
          </a:graphicData>
        </a:graphic>
      </p:graphicFrame>
      <p:sp>
        <p:nvSpPr>
          <p:cNvPr id="4" name="Footer Placeholder 3"/>
          <p:cNvSpPr>
            <a:spLocks noGrp="1"/>
          </p:cNvSpPr>
          <p:nvPr>
            <p:ph type="ftr" sz="quarter" idx="11"/>
          </p:nvPr>
        </p:nvSpPr>
        <p:spPr/>
        <p:txBody>
          <a:bodyPr/>
          <a:lstStyle/>
          <a:p>
            <a:r>
              <a:rPr lang="en-US" dirty="0"/>
              <a:t>SOCP.US</a:t>
            </a:r>
          </a:p>
        </p:txBody>
      </p:sp>
      <p:sp>
        <p:nvSpPr>
          <p:cNvPr id="5" name="Slide Number Placeholder 4"/>
          <p:cNvSpPr>
            <a:spLocks noGrp="1"/>
          </p:cNvSpPr>
          <p:nvPr>
            <p:ph type="sldNum" sz="quarter" idx="12"/>
          </p:nvPr>
        </p:nvSpPr>
        <p:spPr/>
        <p:txBody>
          <a:bodyPr/>
          <a:lstStyle/>
          <a:p>
            <a:fld id="{4C0CF5A3-54DC-4336-BF02-5805FE86AE74}" type="slidenum">
              <a:rPr lang="en-US" smtClean="0"/>
              <a:t>3</a:t>
            </a:fld>
            <a:endParaRPr lang="en-US" dirty="0"/>
          </a:p>
        </p:txBody>
      </p:sp>
    </p:spTree>
    <p:extLst>
      <p:ext uri="{BB962C8B-B14F-4D97-AF65-F5344CB8AC3E}">
        <p14:creationId xmlns:p14="http://schemas.microsoft.com/office/powerpoint/2010/main" val="1235871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75358" cy="548640"/>
          </a:xfrm>
        </p:spPr>
        <p:txBody>
          <a:bodyPr/>
          <a:lstStyle/>
          <a:p>
            <a:pPr algn="ctr"/>
            <a:r>
              <a:rPr lang="en-US" cap="none" dirty="0"/>
              <a:t>27 Years Supporting Digital and Remote Training</a:t>
            </a:r>
          </a:p>
        </p:txBody>
      </p:sp>
      <p:sp>
        <p:nvSpPr>
          <p:cNvPr id="3" name="Content Placeholder 2"/>
          <p:cNvSpPr>
            <a:spLocks noGrp="1"/>
          </p:cNvSpPr>
          <p:nvPr>
            <p:ph idx="1"/>
          </p:nvPr>
        </p:nvSpPr>
        <p:spPr>
          <a:xfrm>
            <a:off x="304800" y="1143000"/>
            <a:ext cx="8096237" cy="3831186"/>
          </a:xfrm>
        </p:spPr>
        <p:txBody>
          <a:bodyPr>
            <a:normAutofit fontScale="92500" lnSpcReduction="10000"/>
          </a:bodyPr>
          <a:lstStyle/>
          <a:p>
            <a:pPr marL="60325" lvl="4" indent="0">
              <a:buNone/>
            </a:pPr>
            <a:r>
              <a:rPr lang="en-US" sz="2000" b="1" dirty="0"/>
              <a:t>For 27 years, the SOCP has been developing and implementing training designed to support mariners remotely.</a:t>
            </a:r>
          </a:p>
          <a:p>
            <a:pPr marL="465138" lvl="4" indent="-404813">
              <a:buFont typeface="Arial" pitchFamily="34" charset="0"/>
              <a:buChar char="•"/>
            </a:pPr>
            <a:r>
              <a:rPr lang="en-US" sz="2200" dirty="0"/>
              <a:t>These Training materials are always developed based on current industry need with up to date technology and resources.</a:t>
            </a:r>
          </a:p>
          <a:p>
            <a:pPr marL="465138" lvl="4" indent="-404813">
              <a:buFont typeface="Arial" pitchFamily="34" charset="0"/>
              <a:buChar char="•"/>
            </a:pPr>
            <a:r>
              <a:rPr lang="en-US" sz="2200" dirty="0"/>
              <a:t>Through collaboration with businesses, educational centers, government agencies, and individuals in the workforce, SOCP has tackled many projects to improve the safety of life at sea.</a:t>
            </a:r>
          </a:p>
          <a:p>
            <a:pPr marL="465138" lvl="4" indent="-404813">
              <a:buFont typeface="Arial" pitchFamily="34" charset="0"/>
              <a:buChar char="•"/>
            </a:pPr>
            <a:r>
              <a:rPr lang="en-US" sz="2200" dirty="0"/>
              <a:t>This unique environment within the maritime industry, full of representatives who support and work to improve the industry, form a need-based perspective that has proved fruitful in the creation and distribution of many valuable training assets.</a:t>
            </a:r>
          </a:p>
          <a:p>
            <a:pPr lvl="2"/>
            <a:endParaRPr lang="en-US" dirty="0"/>
          </a:p>
        </p:txBody>
      </p:sp>
      <p:sp>
        <p:nvSpPr>
          <p:cNvPr id="8" name="Footer Placeholder 7"/>
          <p:cNvSpPr>
            <a:spLocks noGrp="1"/>
          </p:cNvSpPr>
          <p:nvPr>
            <p:ph type="ftr" sz="quarter" idx="11"/>
          </p:nvPr>
        </p:nvSpPr>
        <p:spPr/>
        <p:txBody>
          <a:bodyPr/>
          <a:lstStyle/>
          <a:p>
            <a:r>
              <a:rPr lang="en-US" dirty="0"/>
              <a:t>SOCP.US</a:t>
            </a:r>
          </a:p>
        </p:txBody>
      </p:sp>
      <p:sp>
        <p:nvSpPr>
          <p:cNvPr id="9" name="Slide Number Placeholder 8"/>
          <p:cNvSpPr>
            <a:spLocks noGrp="1"/>
          </p:cNvSpPr>
          <p:nvPr>
            <p:ph type="sldNum" sz="quarter" idx="12"/>
          </p:nvPr>
        </p:nvSpPr>
        <p:spPr/>
        <p:txBody>
          <a:bodyPr/>
          <a:lstStyle/>
          <a:p>
            <a:fld id="{4C0CF5A3-54DC-4336-BF02-5805FE86AE74}" type="slidenum">
              <a:rPr lang="en-US" smtClean="0"/>
              <a:t>4</a:t>
            </a:fld>
            <a:endParaRPr lang="en-US" dirty="0"/>
          </a:p>
        </p:txBody>
      </p:sp>
    </p:spTree>
    <p:extLst>
      <p:ext uri="{BB962C8B-B14F-4D97-AF65-F5344CB8AC3E}">
        <p14:creationId xmlns:p14="http://schemas.microsoft.com/office/powerpoint/2010/main" val="255248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F4FF4D-5B6F-1542-A852-414AA81DB7AC}"/>
              </a:ext>
            </a:extLst>
          </p:cNvPr>
          <p:cNvSpPr>
            <a:spLocks noGrp="1"/>
          </p:cNvSpPr>
          <p:nvPr>
            <p:ph idx="1"/>
          </p:nvPr>
        </p:nvSpPr>
        <p:spPr>
          <a:xfrm>
            <a:off x="720974" y="914400"/>
            <a:ext cx="7520940" cy="4267200"/>
          </a:xfrm>
        </p:spPr>
        <p:txBody>
          <a:bodyPr>
            <a:normAutofit fontScale="70000" lnSpcReduction="20000"/>
          </a:bodyPr>
          <a:lstStyle/>
          <a:p>
            <a:pPr algn="ctr">
              <a:spcBef>
                <a:spcPts val="0"/>
              </a:spcBef>
            </a:pPr>
            <a:endParaRPr lang="en-US" sz="1600" b="0" i="1" dirty="0"/>
          </a:p>
          <a:p>
            <a:pPr marL="466725" indent="-466725"/>
            <a:r>
              <a:rPr lang="en-US" sz="2200" b="0" dirty="0"/>
              <a:t>2010 Crew Hostage Situation Awareness and Response- Mr. Vince Corry, Interocean American Shipping Corporation, Project Executive</a:t>
            </a:r>
          </a:p>
          <a:p>
            <a:pPr marL="520700" indent="-520700"/>
            <a:r>
              <a:rPr lang="en-US" sz="2200" b="0" dirty="0"/>
              <a:t>2011 "CEMS Familiarization Training for Ocean Going Mariners" (CBT) - Mr. Todd Ripley, MARAD, Project Executive   </a:t>
            </a:r>
          </a:p>
          <a:p>
            <a:r>
              <a:rPr lang="en-US" sz="2200" b="0" dirty="0"/>
              <a:t>2011 "Electrical Safety" (CBT) - Mr. Phil </a:t>
            </a:r>
            <a:r>
              <a:rPr lang="en-US" sz="2200" b="0" dirty="0" err="1"/>
              <a:t>Shullo</a:t>
            </a:r>
            <a:r>
              <a:rPr lang="en-US" sz="2200" b="0" dirty="0"/>
              <a:t>, STAR Center, Project Executive</a:t>
            </a:r>
          </a:p>
          <a:p>
            <a:pPr marL="466725" indent="-466725"/>
            <a:r>
              <a:rPr lang="en-US" sz="2200" b="0" dirty="0"/>
              <a:t>2014 Merchant Mariner Information Systems Security Awareness (ISSA) (CBT) - Mr. Bob Sheen, Ocean </a:t>
            </a:r>
            <a:r>
              <a:rPr lang="en-US" sz="2200" b="0" dirty="0" err="1"/>
              <a:t>Shipholdings</a:t>
            </a:r>
            <a:r>
              <a:rPr lang="en-US" sz="2200" b="0" dirty="0"/>
              <a:t>, Inc., and Mr. Royce Engler, ABS, Project Executives</a:t>
            </a:r>
          </a:p>
          <a:p>
            <a:r>
              <a:rPr lang="en-US" sz="2200" b="0" dirty="0"/>
              <a:t>2016 Merchant Mariner Credential Guidebook - Glen Paine, MITAGS, Project Executive</a:t>
            </a:r>
          </a:p>
          <a:p>
            <a:pPr marL="520700" indent="-520700"/>
            <a:r>
              <a:rPr lang="en-US" sz="2300" b="0" dirty="0"/>
              <a:t>2018 </a:t>
            </a:r>
            <a:r>
              <a:rPr lang="en-US" sz="2100" b="0" dirty="0"/>
              <a:t>Maritime Sexual Assault and Sexual Harassment Prevention - Computer Based Training (CBT) – Crowley, Project Executive</a:t>
            </a:r>
            <a:endParaRPr lang="en-US" sz="2300" b="0" dirty="0"/>
          </a:p>
          <a:p>
            <a:pPr marL="520700" indent="-520700"/>
            <a:r>
              <a:rPr lang="en-US" sz="2300" b="0" dirty="0"/>
              <a:t>2020 </a:t>
            </a:r>
            <a:r>
              <a:rPr lang="en-US" sz="2100" b="0" dirty="0"/>
              <a:t>US Mariner Crew Change Facilitation Guidance for COVID-19 – Cole Cosgrove, Crowley, Projective Executive</a:t>
            </a:r>
            <a:endParaRPr lang="en-US" sz="2300" b="0" dirty="0"/>
          </a:p>
          <a:p>
            <a:r>
              <a:rPr lang="en-US" sz="1600" b="0" dirty="0"/>
              <a:t> </a:t>
            </a:r>
          </a:p>
        </p:txBody>
      </p:sp>
      <p:sp>
        <p:nvSpPr>
          <p:cNvPr id="4" name="Footer Placeholder 3">
            <a:extLst>
              <a:ext uri="{FF2B5EF4-FFF2-40B4-BE49-F238E27FC236}">
                <a16:creationId xmlns:a16="http://schemas.microsoft.com/office/drawing/2014/main" id="{C4D67BD6-1EF6-2E4E-86E8-200EF8B1391F}"/>
              </a:ext>
            </a:extLst>
          </p:cNvPr>
          <p:cNvSpPr>
            <a:spLocks noGrp="1"/>
          </p:cNvSpPr>
          <p:nvPr>
            <p:ph type="ftr" sz="quarter" idx="11"/>
          </p:nvPr>
        </p:nvSpPr>
        <p:spPr/>
        <p:txBody>
          <a:bodyPr/>
          <a:lstStyle/>
          <a:p>
            <a:r>
              <a:rPr lang="en-US" dirty="0"/>
              <a:t>SOCP.US</a:t>
            </a:r>
          </a:p>
        </p:txBody>
      </p:sp>
      <p:sp>
        <p:nvSpPr>
          <p:cNvPr id="5" name="Slide Number Placeholder 4">
            <a:extLst>
              <a:ext uri="{FF2B5EF4-FFF2-40B4-BE49-F238E27FC236}">
                <a16:creationId xmlns:a16="http://schemas.microsoft.com/office/drawing/2014/main" id="{1028C313-E319-FC4D-B856-5B132029B82D}"/>
              </a:ext>
            </a:extLst>
          </p:cNvPr>
          <p:cNvSpPr>
            <a:spLocks noGrp="1"/>
          </p:cNvSpPr>
          <p:nvPr>
            <p:ph type="sldNum" sz="quarter" idx="12"/>
          </p:nvPr>
        </p:nvSpPr>
        <p:spPr/>
        <p:txBody>
          <a:bodyPr/>
          <a:lstStyle/>
          <a:p>
            <a:fld id="{4C0CF5A3-54DC-4336-BF02-5805FE86AE74}" type="slidenum">
              <a:rPr lang="en-US" smtClean="0"/>
              <a:t>5</a:t>
            </a:fld>
            <a:endParaRPr lang="en-US" dirty="0"/>
          </a:p>
        </p:txBody>
      </p:sp>
      <p:sp>
        <p:nvSpPr>
          <p:cNvPr id="2" name="TextBox 1">
            <a:extLst>
              <a:ext uri="{FF2B5EF4-FFF2-40B4-BE49-F238E27FC236}">
                <a16:creationId xmlns:a16="http://schemas.microsoft.com/office/drawing/2014/main" id="{C5DE08A8-D05A-DB4A-8D65-66B20CF4601A}"/>
              </a:ext>
            </a:extLst>
          </p:cNvPr>
          <p:cNvSpPr txBox="1"/>
          <p:nvPr/>
        </p:nvSpPr>
        <p:spPr>
          <a:xfrm>
            <a:off x="381000" y="405825"/>
            <a:ext cx="8458200" cy="584775"/>
          </a:xfrm>
          <a:prstGeom prst="rect">
            <a:avLst/>
          </a:prstGeom>
          <a:noFill/>
        </p:spPr>
        <p:txBody>
          <a:bodyPr wrap="square" rtlCol="0">
            <a:spAutoFit/>
          </a:bodyPr>
          <a:lstStyle/>
          <a:p>
            <a:pPr algn="ctr"/>
            <a:r>
              <a:rPr lang="en-US" sz="3200" dirty="0">
                <a:solidFill>
                  <a:srgbClr val="960000"/>
                </a:solidFill>
                <a:latin typeface="+mj-lt"/>
              </a:rPr>
              <a:t>EXAMPLE: SOCP Digital Training Collaborations</a:t>
            </a:r>
          </a:p>
        </p:txBody>
      </p:sp>
    </p:spTree>
    <p:extLst>
      <p:ext uri="{BB962C8B-B14F-4D97-AF65-F5344CB8AC3E}">
        <p14:creationId xmlns:p14="http://schemas.microsoft.com/office/powerpoint/2010/main" val="2747327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28600"/>
            <a:ext cx="7520940" cy="548640"/>
          </a:xfrm>
        </p:spPr>
        <p:txBody>
          <a:bodyPr/>
          <a:lstStyle/>
          <a:p>
            <a:pPr algn="ctr"/>
            <a:r>
              <a:rPr lang="en-US" dirty="0"/>
              <a:t>W</a:t>
            </a:r>
            <a:r>
              <a:rPr lang="en-US" cap="none" dirty="0"/>
              <a:t>hat</a:t>
            </a:r>
            <a:r>
              <a:rPr lang="en-US" dirty="0"/>
              <a:t> i</a:t>
            </a:r>
            <a:r>
              <a:rPr lang="en-US" cap="none" dirty="0"/>
              <a:t>s</a:t>
            </a:r>
            <a:r>
              <a:rPr lang="en-US" dirty="0"/>
              <a:t> </a:t>
            </a:r>
            <a:r>
              <a:rPr lang="en-US" cap="none" dirty="0"/>
              <a:t>Next</a:t>
            </a:r>
            <a:endParaRPr lang="en-US" dirty="0"/>
          </a:p>
        </p:txBody>
      </p:sp>
      <p:sp>
        <p:nvSpPr>
          <p:cNvPr id="3" name="Content Placeholder 2"/>
          <p:cNvSpPr>
            <a:spLocks noGrp="1"/>
          </p:cNvSpPr>
          <p:nvPr>
            <p:ph idx="1"/>
          </p:nvPr>
        </p:nvSpPr>
        <p:spPr>
          <a:xfrm>
            <a:off x="457200" y="914400"/>
            <a:ext cx="8305800" cy="4038600"/>
          </a:xfrm>
        </p:spPr>
        <p:txBody>
          <a:bodyPr>
            <a:noAutofit/>
          </a:bodyPr>
          <a:lstStyle/>
          <a:p>
            <a:pPr marL="457200" indent="-457200">
              <a:spcBef>
                <a:spcPts val="1200"/>
              </a:spcBef>
              <a:buFont typeface="Arial" panose="020B0604020202020204" pitchFamily="34" charset="0"/>
              <a:buChar char="•"/>
            </a:pPr>
            <a:r>
              <a:rPr lang="en-US" sz="1600" b="0" dirty="0"/>
              <a:t>The SOCP is currently working to help address the mariner’s physical and mental wellbeing in times of COVID-19. How do we prepare and take care of the whole mariner?</a:t>
            </a:r>
          </a:p>
          <a:p>
            <a:pPr marL="457200" indent="-457200">
              <a:spcBef>
                <a:spcPts val="1200"/>
              </a:spcBef>
              <a:buFont typeface="Arial" panose="020B0604020202020204" pitchFamily="34" charset="0"/>
              <a:buChar char="•"/>
            </a:pPr>
            <a:r>
              <a:rPr lang="en-US" sz="1600" b="0" dirty="0"/>
              <a:t>Whether we are discussing digital learning, remote, asynchronous, or just the expansion of tools and resources available to all, SOCP is standing by to assist and guide through lessons learned and 27 years of experience in training the mariner from a distance.</a:t>
            </a:r>
          </a:p>
          <a:p>
            <a:pPr marL="457200" indent="-457200">
              <a:spcBef>
                <a:spcPts val="1200"/>
              </a:spcBef>
              <a:buFont typeface="Arial" panose="020B0604020202020204" pitchFamily="34" charset="0"/>
              <a:buChar char="•"/>
            </a:pPr>
            <a:r>
              <a:rPr lang="en-US" sz="1600" b="0" dirty="0"/>
              <a:t>It can be a daunting task to pivot from tradition. The mariners in the field and in school require this type of flexibility from organizations and training facilities. While it is a tall order, it is not only possible but opens up the possibility for significant leaps ahead in safety and engagement.</a:t>
            </a:r>
          </a:p>
          <a:p>
            <a:pPr marL="457200" indent="-457200">
              <a:spcBef>
                <a:spcPts val="1200"/>
              </a:spcBef>
              <a:buFont typeface="Arial" panose="020B0604020202020204" pitchFamily="34" charset="0"/>
              <a:buChar char="•"/>
            </a:pPr>
            <a:r>
              <a:rPr lang="en-US" sz="1600" b="0" dirty="0"/>
              <a:t>As a Graduate of USMMA, we owe the current and future mariners, new and improved tools to succeed in this unique environment.</a:t>
            </a:r>
          </a:p>
          <a:p>
            <a:pPr marL="457200" indent="-457200">
              <a:spcBef>
                <a:spcPts val="1200"/>
              </a:spcBef>
              <a:buFont typeface="Arial" panose="020B0604020202020204" pitchFamily="34" charset="0"/>
              <a:buChar char="•"/>
            </a:pPr>
            <a:r>
              <a:rPr lang="en-US" sz="1600" b="0" dirty="0"/>
              <a:t>How can SOCP help you achieve this goal? This problem is not limited to Kings Point, but USMMA can lead by example.</a:t>
            </a:r>
          </a:p>
        </p:txBody>
      </p:sp>
      <p:sp>
        <p:nvSpPr>
          <p:cNvPr id="4" name="Footer Placeholder 3"/>
          <p:cNvSpPr>
            <a:spLocks noGrp="1"/>
          </p:cNvSpPr>
          <p:nvPr>
            <p:ph type="ftr" sz="quarter" idx="11"/>
          </p:nvPr>
        </p:nvSpPr>
        <p:spPr/>
        <p:txBody>
          <a:bodyPr/>
          <a:lstStyle/>
          <a:p>
            <a:r>
              <a:rPr lang="en-US"/>
              <a:t>SOCP.US</a:t>
            </a:r>
            <a:endParaRPr lang="en-US" dirty="0"/>
          </a:p>
        </p:txBody>
      </p:sp>
      <p:sp>
        <p:nvSpPr>
          <p:cNvPr id="5" name="Slide Number Placeholder 4"/>
          <p:cNvSpPr>
            <a:spLocks noGrp="1"/>
          </p:cNvSpPr>
          <p:nvPr>
            <p:ph type="sldNum" sz="quarter" idx="12"/>
          </p:nvPr>
        </p:nvSpPr>
        <p:spPr/>
        <p:txBody>
          <a:bodyPr/>
          <a:lstStyle/>
          <a:p>
            <a:fld id="{4C0CF5A3-54DC-4336-BF02-5805FE86AE74}" type="slidenum">
              <a:rPr lang="en-US" smtClean="0"/>
              <a:t>6</a:t>
            </a:fld>
            <a:endParaRPr lang="en-US" dirty="0"/>
          </a:p>
        </p:txBody>
      </p:sp>
    </p:spTree>
    <p:extLst>
      <p:ext uri="{BB962C8B-B14F-4D97-AF65-F5344CB8AC3E}">
        <p14:creationId xmlns:p14="http://schemas.microsoft.com/office/powerpoint/2010/main" val="311686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959" y="762000"/>
            <a:ext cx="7520940" cy="548640"/>
          </a:xfrm>
        </p:spPr>
        <p:txBody>
          <a:bodyPr/>
          <a:lstStyle/>
          <a:p>
            <a:pPr algn="ctr"/>
            <a:r>
              <a:rPr lang="en-US" sz="2800" cap="none" dirty="0"/>
              <a:t>Thank You</a:t>
            </a:r>
          </a:p>
        </p:txBody>
      </p:sp>
      <p:sp>
        <p:nvSpPr>
          <p:cNvPr id="6" name="Footer Placeholder 5"/>
          <p:cNvSpPr>
            <a:spLocks noGrp="1"/>
          </p:cNvSpPr>
          <p:nvPr>
            <p:ph type="ftr" sz="quarter" idx="11"/>
          </p:nvPr>
        </p:nvSpPr>
        <p:spPr/>
        <p:txBody>
          <a:bodyPr/>
          <a:lstStyle/>
          <a:p>
            <a:r>
              <a:rPr lang="en-US" dirty="0"/>
              <a:t>SOCP.US</a:t>
            </a:r>
          </a:p>
        </p:txBody>
      </p:sp>
      <p:sp>
        <p:nvSpPr>
          <p:cNvPr id="7" name="Slide Number Placeholder 6"/>
          <p:cNvSpPr>
            <a:spLocks noGrp="1"/>
          </p:cNvSpPr>
          <p:nvPr>
            <p:ph type="sldNum" sz="quarter" idx="12"/>
          </p:nvPr>
        </p:nvSpPr>
        <p:spPr/>
        <p:txBody>
          <a:bodyPr/>
          <a:lstStyle/>
          <a:p>
            <a:fld id="{4C0CF5A3-54DC-4336-BF02-5805FE86AE74}" type="slidenum">
              <a:rPr lang="en-US" smtClean="0"/>
              <a:t>7</a:t>
            </a:fld>
            <a:endParaRPr lang="en-US" dirty="0"/>
          </a:p>
        </p:txBody>
      </p:sp>
      <p:sp>
        <p:nvSpPr>
          <p:cNvPr id="8" name="Rectangle 7"/>
          <p:cNvSpPr/>
          <p:nvPr/>
        </p:nvSpPr>
        <p:spPr>
          <a:xfrm>
            <a:off x="2340429" y="4038600"/>
            <a:ext cx="4572000" cy="646331"/>
          </a:xfrm>
          <a:prstGeom prst="rect">
            <a:avLst/>
          </a:prstGeom>
        </p:spPr>
        <p:txBody>
          <a:bodyPr>
            <a:spAutoFit/>
          </a:bodyPr>
          <a:lstStyle/>
          <a:p>
            <a:pPr algn="ctr"/>
            <a:r>
              <a:rPr lang="en-US" dirty="0">
                <a:solidFill>
                  <a:srgbClr val="0070C0"/>
                </a:solidFill>
                <a:hlinkClick r:id="rId2">
                  <a:extLst>
                    <a:ext uri="{A12FA001-AC4F-418D-AE19-62706E023703}">
                      <ahyp:hlinkClr xmlns:ahyp="http://schemas.microsoft.com/office/drawing/2018/hyperlinkcolor" val="tx"/>
                    </a:ext>
                  </a:extLst>
                </a:hlinkClick>
              </a:rPr>
              <a:t>www.socp.us</a:t>
            </a:r>
            <a:endParaRPr lang="en-US">
              <a:solidFill>
                <a:srgbClr val="0070C0"/>
              </a:solidFill>
            </a:endParaRPr>
          </a:p>
          <a:p>
            <a:pPr algn="ctr"/>
            <a:r>
              <a:rPr lang="en-US" dirty="0">
                <a:solidFill>
                  <a:srgbClr val="0070C0"/>
                </a:solidFill>
                <a:hlinkClick r:id="rId3">
                  <a:extLst>
                    <a:ext uri="{A12FA001-AC4F-418D-AE19-62706E023703}">
                      <ahyp:hlinkClr xmlns:ahyp="http://schemas.microsoft.com/office/drawing/2018/hyperlinkcolor" val="tx"/>
                    </a:ext>
                  </a:extLst>
                </a:hlinkClick>
              </a:rPr>
              <a:t>programadmin@socp.us</a:t>
            </a:r>
            <a:endParaRPr lang="en-US">
              <a:solidFill>
                <a:srgbClr val="0070C0"/>
              </a:solidFill>
            </a:endParaRPr>
          </a:p>
        </p:txBody>
      </p:sp>
      <p:grpSp>
        <p:nvGrpSpPr>
          <p:cNvPr id="9" name="Group 8"/>
          <p:cNvGrpSpPr/>
          <p:nvPr/>
        </p:nvGrpSpPr>
        <p:grpSpPr>
          <a:xfrm>
            <a:off x="2464026" y="2133600"/>
            <a:ext cx="4393974" cy="1344506"/>
            <a:chOff x="228600" y="304800"/>
            <a:chExt cx="4393974" cy="1344506"/>
          </a:xfrm>
        </p:grpSpPr>
        <p:sp>
          <p:nvSpPr>
            <p:cNvPr id="10" name="Text Box 1"/>
            <p:cNvSpPr txBox="1"/>
            <p:nvPr/>
          </p:nvSpPr>
          <p:spPr>
            <a:xfrm>
              <a:off x="228600" y="1310752"/>
              <a:ext cx="4393974" cy="338554"/>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marL="0" marR="0" algn="ctr">
                <a:spcBef>
                  <a:spcPts val="0"/>
                </a:spcBef>
                <a:spcAft>
                  <a:spcPts val="0"/>
                </a:spcAft>
                <a:tabLst>
                  <a:tab pos="2971800" algn="ctr"/>
                  <a:tab pos="5943600" algn="r"/>
                  <a:tab pos="2971800" algn="ctr"/>
                  <a:tab pos="3429000" algn="ctr"/>
                  <a:tab pos="5943600" algn="r"/>
                  <a:tab pos="6858000" algn="r"/>
                </a:tabLst>
              </a:pPr>
              <a:r>
                <a:rPr lang="en-US" sz="1600" dirty="0">
                  <a:effectLst/>
                  <a:latin typeface="Times New Roman" pitchFamily="18" charset="0"/>
                  <a:ea typeface="Times New Roman"/>
                  <a:cs typeface="Times New Roman" pitchFamily="18" charset="0"/>
                </a:rPr>
                <a:t>Business ▪ Government ▪ Education ▪ Workforce</a:t>
              </a:r>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9828" y="304800"/>
              <a:ext cx="4048342" cy="1005952"/>
            </a:xfrm>
            <a:prstGeom prst="rect">
              <a:avLst/>
            </a:prstGeom>
            <a:noFill/>
            <a:ln>
              <a:noFill/>
            </a:ln>
          </p:spPr>
        </p:pic>
      </p:grpSp>
      <p:sp>
        <p:nvSpPr>
          <p:cNvPr id="12" name="TextBox 11"/>
          <p:cNvSpPr txBox="1"/>
          <p:nvPr/>
        </p:nvSpPr>
        <p:spPr>
          <a:xfrm>
            <a:off x="3599224" y="3484602"/>
            <a:ext cx="2240401" cy="369332"/>
          </a:xfrm>
          <a:prstGeom prst="rect">
            <a:avLst/>
          </a:prstGeom>
          <a:noFill/>
        </p:spPr>
        <p:txBody>
          <a:bodyPr wrap="square" rtlCol="0">
            <a:spAutoFit/>
          </a:bodyPr>
          <a:lstStyle/>
          <a:p>
            <a:r>
              <a:rPr lang="en-US" dirty="0">
                <a:solidFill>
                  <a:srgbClr val="960000"/>
                </a:solidFill>
              </a:rPr>
              <a:t>Catalyst for Change</a:t>
            </a:r>
            <a:r>
              <a:rPr lang="en-US" sz="1200" baseline="30000" dirty="0">
                <a:solidFill>
                  <a:srgbClr val="960000"/>
                </a:solidFill>
              </a:rPr>
              <a:t>™</a:t>
            </a:r>
          </a:p>
        </p:txBody>
      </p:sp>
    </p:spTree>
    <p:extLst>
      <p:ext uri="{BB962C8B-B14F-4D97-AF65-F5344CB8AC3E}">
        <p14:creationId xmlns:p14="http://schemas.microsoft.com/office/powerpoint/2010/main" val="339619263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5528</TotalTime>
  <Words>655</Words>
  <Application>Microsoft Macintosh PowerPoint</Application>
  <PresentationFormat>On-screen Show (4:3)</PresentationFormat>
  <Paragraphs>56</Paragraphs>
  <Slides>7</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Franklin Gothic Book</vt:lpstr>
      <vt:lpstr>Franklin Gothic Medium</vt:lpstr>
      <vt:lpstr>Times New Roman</vt:lpstr>
      <vt:lpstr>Wingdings</vt:lpstr>
      <vt:lpstr>Angles</vt:lpstr>
      <vt:lpstr>USMMA DigiMariner Event</vt:lpstr>
      <vt:lpstr>Hello and Introduction</vt:lpstr>
      <vt:lpstr>SOCP</vt:lpstr>
      <vt:lpstr>27 Years Supporting Digital and Remote Training</vt:lpstr>
      <vt:lpstr>PowerPoint Presentation</vt:lpstr>
      <vt:lpstr>What is Next</vt:lpstr>
      <vt:lpstr>Thank You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SOCP Summer Webinar</dc:title>
  <dc:creator>QSE</dc:creator>
  <cp:lastModifiedBy>Dione Lee</cp:lastModifiedBy>
  <cp:revision>326</cp:revision>
  <cp:lastPrinted>2018-07-25T17:46:11Z</cp:lastPrinted>
  <dcterms:created xsi:type="dcterms:W3CDTF">2013-07-17T02:48:33Z</dcterms:created>
  <dcterms:modified xsi:type="dcterms:W3CDTF">2020-11-18T19:34:06Z</dcterms:modified>
</cp:coreProperties>
</file>