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448" r:id="rId5"/>
    <p:sldId id="2462" r:id="rId6"/>
    <p:sldId id="259" r:id="rId7"/>
    <p:sldId id="2451" r:id="rId8"/>
    <p:sldId id="2464" r:id="rId9"/>
    <p:sldId id="2456" r:id="rId10"/>
    <p:sldId id="243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23B"/>
    <a:srgbClr val="898989"/>
    <a:srgbClr val="2F3342"/>
    <a:srgbClr val="A53F52"/>
    <a:srgbClr val="2C2153"/>
    <a:srgbClr val="E99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2BF04-1B0E-4529-B279-C9A67703EEDA}" v="3" dt="2020-11-18T14:43:56.8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033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1992"/>
        <p:guide pos="3840"/>
        <p:guide orient="horz" pos="1416"/>
      </p:guideLst>
    </p:cSldViewPr>
  </p:slideViewPr>
  <p:outlineViewPr>
    <p:cViewPr>
      <p:scale>
        <a:sx n="33" d="100"/>
        <a:sy n="33" d="100"/>
      </p:scale>
      <p:origin x="0" y="-518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8722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eron Amigo" userId="15ea3468-326d-43bf-bc27-25b637b45981" providerId="ADAL" clId="{E9E2BF04-1B0E-4529-B279-C9A67703EEDA}"/>
    <pc:docChg chg="delSld modSld sldOrd">
      <pc:chgData name="Cameron Amigo" userId="15ea3468-326d-43bf-bc27-25b637b45981" providerId="ADAL" clId="{E9E2BF04-1B0E-4529-B279-C9A67703EEDA}" dt="2020-11-18T15:09:05.074" v="11" actId="2696"/>
      <pc:docMkLst>
        <pc:docMk/>
      </pc:docMkLst>
      <pc:sldChg chg="modSp mod">
        <pc:chgData name="Cameron Amigo" userId="15ea3468-326d-43bf-bc27-25b637b45981" providerId="ADAL" clId="{E9E2BF04-1B0E-4529-B279-C9A67703EEDA}" dt="2020-11-18T14:37:21.680" v="6" actId="20577"/>
        <pc:sldMkLst>
          <pc:docMk/>
          <pc:sldMk cId="3927832306" sldId="2448"/>
        </pc:sldMkLst>
        <pc:spChg chg="mod">
          <ac:chgData name="Cameron Amigo" userId="15ea3468-326d-43bf-bc27-25b637b45981" providerId="ADAL" clId="{E9E2BF04-1B0E-4529-B279-C9A67703EEDA}" dt="2020-11-18T14:37:21.680" v="6" actId="20577"/>
          <ac:spMkLst>
            <pc:docMk/>
            <pc:sldMk cId="3927832306" sldId="2448"/>
            <ac:spMk id="3" creationId="{C0AE828D-1E63-455F-949D-0C5454A7FE88}"/>
          </ac:spMkLst>
        </pc:spChg>
      </pc:sldChg>
      <pc:sldChg chg="del">
        <pc:chgData name="Cameron Amigo" userId="15ea3468-326d-43bf-bc27-25b637b45981" providerId="ADAL" clId="{E9E2BF04-1B0E-4529-B279-C9A67703EEDA}" dt="2020-11-18T15:00:23.537" v="10" actId="2696"/>
        <pc:sldMkLst>
          <pc:docMk/>
          <pc:sldMk cId="839779156" sldId="2450"/>
        </pc:sldMkLst>
      </pc:sldChg>
      <pc:sldChg chg="del">
        <pc:chgData name="Cameron Amigo" userId="15ea3468-326d-43bf-bc27-25b637b45981" providerId="ADAL" clId="{E9E2BF04-1B0E-4529-B279-C9A67703EEDA}" dt="2020-11-18T14:37:03.950" v="0" actId="2696"/>
        <pc:sldMkLst>
          <pc:docMk/>
          <pc:sldMk cId="3164405530" sldId="2457"/>
        </pc:sldMkLst>
      </pc:sldChg>
      <pc:sldChg chg="addSp delSp modSp">
        <pc:chgData name="Cameron Amigo" userId="15ea3468-326d-43bf-bc27-25b637b45981" providerId="ADAL" clId="{E9E2BF04-1B0E-4529-B279-C9A67703EEDA}" dt="2020-11-18T14:43:56.835" v="9" actId="21"/>
        <pc:sldMkLst>
          <pc:docMk/>
          <pc:sldMk cId="1649098948" sldId="2462"/>
        </pc:sldMkLst>
        <pc:picChg chg="add del mod">
          <ac:chgData name="Cameron Amigo" userId="15ea3468-326d-43bf-bc27-25b637b45981" providerId="ADAL" clId="{E9E2BF04-1B0E-4529-B279-C9A67703EEDA}" dt="2020-11-18T14:43:56.835" v="9" actId="21"/>
          <ac:picMkLst>
            <pc:docMk/>
            <pc:sldMk cId="1649098948" sldId="2462"/>
            <ac:picMk id="1026" creationId="{4AFFC48B-7FCF-4767-93AA-005A69415C41}"/>
          </ac:picMkLst>
        </pc:picChg>
      </pc:sldChg>
      <pc:sldChg chg="ord">
        <pc:chgData name="Cameron Amigo" userId="15ea3468-326d-43bf-bc27-25b637b45981" providerId="ADAL" clId="{E9E2BF04-1B0E-4529-B279-C9A67703EEDA}" dt="2020-11-18T14:37:09.753" v="2"/>
        <pc:sldMkLst>
          <pc:docMk/>
          <pc:sldMk cId="540746892" sldId="2464"/>
        </pc:sldMkLst>
      </pc:sldChg>
      <pc:sldChg chg="del">
        <pc:chgData name="Cameron Amigo" userId="15ea3468-326d-43bf-bc27-25b637b45981" providerId="ADAL" clId="{E9E2BF04-1B0E-4529-B279-C9A67703EEDA}" dt="2020-11-18T15:09:05.074" v="11" actId="2696"/>
        <pc:sldMkLst>
          <pc:docMk/>
          <pc:sldMk cId="472038953" sldId="246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97DFCF-F890-A143-9133-C8B65C9B01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2C281-2434-D94F-B4BD-BA3CD4DB8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D5B4E-BF3E-3B45-A4BA-D6C3B92870D7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17CBFA-633D-5540-AFAA-BE1F495EC6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B5631-D714-AD41-853B-A883ADC344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AE8BC-2AB3-9E4C-9797-2A6F8A74C7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87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8621B-8C8E-49BA-8772-41D0FE75A082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B34ED-4CDD-41C9-90F7-D768D5559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70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949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949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2343" y="5922140"/>
            <a:ext cx="5167313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8235C5-25B1-4243-9762-4AAD3C08E8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3608511"/>
            <a:ext cx="4114800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marL="0" indent="0" algn="ctr">
              <a:buNone/>
              <a:defRPr sz="1800" cap="all" baseline="0"/>
            </a:lvl1pPr>
          </a:lstStyle>
          <a:p>
            <a:r>
              <a:rPr lang="en-US" spc="300" dirty="0"/>
              <a:t>ANNUAL REVIEW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B2C6E-DB6F-4476-8E95-9F6EC7939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836" y="2445633"/>
            <a:ext cx="11490325" cy="823913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4000" cap="all" spc="300" baseline="0"/>
            </a:lvl1pPr>
          </a:lstStyle>
          <a:p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30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16550" cy="6858000"/>
          </a:xfr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436126-0370-4532-A8AD-D20897982A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661160"/>
            <a:ext cx="4646246" cy="221858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cs typeface="Biome Light" panose="020B0303030204020804" pitchFamily="34" charset="0"/>
              </a:rPr>
              <a:t>Click to edit master text style.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7" name="Slide Number Placeholder 70">
            <a:extLst>
              <a:ext uri="{FF2B5EF4-FFF2-40B4-BE49-F238E27FC236}">
                <a16:creationId xmlns:a16="http://schemas.microsoft.com/office/drawing/2014/main" id="{AEC105AD-E933-4969-B038-0ABD6F013167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CDEBF2-B5C9-4887-B717-81C3D1A7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12037"/>
            <a:ext cx="5897218" cy="884238"/>
          </a:xfrm>
        </p:spPr>
        <p:txBody>
          <a:bodyPr lIns="91440" rIns="9144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6A7FA3-8C13-4E5A-88C4-4357C8ACD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7044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9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074D0F-754F-4F2C-A410-F222D2D234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2365" y="1660810"/>
            <a:ext cx="10787270" cy="830649"/>
          </a:xfrm>
        </p:spPr>
        <p:txBody>
          <a:bodyPr>
            <a:noAutofit/>
          </a:bodyPr>
          <a:lstStyle/>
          <a:p>
            <a:r>
              <a:rPr lang="en-US" sz="4000" spc="300"/>
              <a:t>Click to edit Master title style</a:t>
            </a:r>
            <a:endParaRPr lang="en-US" sz="4000" spc="3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2343" y="5137992"/>
            <a:ext cx="5167313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1D89734B-03E0-4ADE-8F62-C819F3E976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8194" y="3903126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85971F4D-8B59-4B3E-9169-64E0EF1BA8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63664" y="3893330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90B19777-E2ED-419C-B486-857117FD08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39138" y="3903126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Online Image Placeholder 33">
            <a:extLst>
              <a:ext uri="{FF2B5EF4-FFF2-40B4-BE49-F238E27FC236}">
                <a16:creationId xmlns:a16="http://schemas.microsoft.com/office/drawing/2014/main" id="{1A58EB44-F532-4998-B316-61C738C37BF5}"/>
              </a:ext>
            </a:extLst>
          </p:cNvPr>
          <p:cNvSpPr>
            <a:spLocks noGrp="1"/>
          </p:cNvSpPr>
          <p:nvPr>
            <p:ph type="clipArt" sz="quarter" idx="19" hasCustomPrompt="1"/>
          </p:nvPr>
        </p:nvSpPr>
        <p:spPr>
          <a:xfrm>
            <a:off x="1754768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5" name="Online Image Placeholder 33">
            <a:extLst>
              <a:ext uri="{FF2B5EF4-FFF2-40B4-BE49-F238E27FC236}">
                <a16:creationId xmlns:a16="http://schemas.microsoft.com/office/drawing/2014/main" id="{33763C3C-3545-40BD-9B2C-DC4C0E4CE819}"/>
              </a:ext>
            </a:extLst>
          </p:cNvPr>
          <p:cNvSpPr>
            <a:spLocks noGrp="1"/>
          </p:cNvSpPr>
          <p:nvPr>
            <p:ph type="clipArt" sz="quarter" idx="20" hasCustomPrompt="1"/>
          </p:nvPr>
        </p:nvSpPr>
        <p:spPr>
          <a:xfrm>
            <a:off x="5730240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6" name="Online Image Placeholder 33">
            <a:extLst>
              <a:ext uri="{FF2B5EF4-FFF2-40B4-BE49-F238E27FC236}">
                <a16:creationId xmlns:a16="http://schemas.microsoft.com/office/drawing/2014/main" id="{1C5D3777-17F3-4225-8C52-2EF1DB4FD54A}"/>
              </a:ext>
            </a:extLst>
          </p:cNvPr>
          <p:cNvSpPr>
            <a:spLocks noGrp="1"/>
          </p:cNvSpPr>
          <p:nvPr>
            <p:ph type="clipArt" sz="quarter" idx="21" hasCustomPrompt="1"/>
          </p:nvPr>
        </p:nvSpPr>
        <p:spPr>
          <a:xfrm>
            <a:off x="9705712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173740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parallelogram">
            <a:avLst/>
          </a:prstGeo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83D428-B974-43F4-9246-0A2EECA11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8819" y="642927"/>
            <a:ext cx="4846320" cy="1435947"/>
          </a:xfrm>
        </p:spPr>
        <p:txBody>
          <a:bodyPr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5400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00A38D-CFE8-4333-B9D2-D3E7EACA4F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8820" y="2078875"/>
            <a:ext cx="4114800" cy="3798888"/>
          </a:xfrm>
        </p:spPr>
        <p:txBody>
          <a:bodyPr>
            <a:noAutofit/>
          </a:bodyPr>
          <a:lstStyle>
            <a:lvl1pPr marL="0" indent="0">
              <a:buNone/>
              <a:defRPr sz="1800" spc="3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A8588E-221D-4931-A290-C5C418443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68820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1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5539E44-E270-49B4-8B0A-07870325AA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5539" y="1546138"/>
            <a:ext cx="4023360" cy="464871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spc="300" baseline="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16550" cy="6846932"/>
          </a:xfr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436126-0370-4532-A8AD-D20897982A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2799617"/>
            <a:ext cx="4646246" cy="221858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cs typeface="Biome Light" panose="020B0303030204020804" pitchFamily="34" charset="0"/>
              </a:rPr>
              <a:t>Click to edit master text style.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7" name="Slide Number Placeholder 70">
            <a:extLst>
              <a:ext uri="{FF2B5EF4-FFF2-40B4-BE49-F238E27FC236}">
                <a16:creationId xmlns:a16="http://schemas.microsoft.com/office/drawing/2014/main" id="{AEC105AD-E933-4969-B038-0ABD6F013167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0E4A3-5566-43FE-A59F-2C4F4FE7F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12037"/>
            <a:ext cx="5897218" cy="884238"/>
          </a:xfrm>
        </p:spPr>
        <p:txBody>
          <a:bodyPr lIns="91440" rIns="9144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3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6792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242487 w 6096000"/>
              <a:gd name="connsiteY2" fmla="*/ 6833286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67922"/>
              <a:gd name="connsiteX1" fmla="*/ 6096000 w 6096000"/>
              <a:gd name="connsiteY1" fmla="*/ 0 h 6867922"/>
              <a:gd name="connsiteX2" fmla="*/ 4228633 w 6096000"/>
              <a:gd name="connsiteY2" fmla="*/ 6867922 h 6867922"/>
              <a:gd name="connsiteX3" fmla="*/ 0 w 6096000"/>
              <a:gd name="connsiteY3" fmla="*/ 6858000 h 6867922"/>
              <a:gd name="connsiteX4" fmla="*/ 0 w 6096000"/>
              <a:gd name="connsiteY4" fmla="*/ 0 h 686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67922">
                <a:moveTo>
                  <a:pt x="0" y="0"/>
                </a:moveTo>
                <a:lnTo>
                  <a:pt x="6096000" y="0"/>
                </a:lnTo>
                <a:lnTo>
                  <a:pt x="4228633" y="686792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BA725B-4BCB-1D48-9C5D-46706B187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262871"/>
            <a:ext cx="5251450" cy="1661297"/>
          </a:xfrm>
        </p:spPr>
        <p:txBody>
          <a:bodyPr anchor="b"/>
          <a:lstStyle>
            <a:lvl1pPr algn="l">
              <a:defRPr sz="6000" spc="3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C356F-E483-4AFD-856C-13BB8E8A56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4378134"/>
            <a:ext cx="5251450" cy="36512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6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2279" y="365125"/>
            <a:ext cx="4018722" cy="573989"/>
          </a:xfrm>
        </p:spPr>
        <p:txBody>
          <a:bodyPr lIns="0" rIns="0">
            <a:noAutofit/>
          </a:bodyPr>
          <a:lstStyle>
            <a:lvl1pPr algn="l">
              <a:defRPr sz="3200" spc="300"/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2279" y="1263841"/>
            <a:ext cx="4018722" cy="4636392"/>
          </a:xfrm>
        </p:spPr>
        <p:txBody>
          <a:bodyPr lIns="0" rIns="0">
            <a:noAutofit/>
          </a:bodyPr>
          <a:lstStyle>
            <a:lvl1pPr>
              <a:lnSpc>
                <a:spcPct val="150000"/>
              </a:lnSpc>
              <a:spcBef>
                <a:spcPts val="500"/>
              </a:spcBef>
              <a:defRPr sz="1600"/>
            </a:lvl1pPr>
            <a:lvl2pPr>
              <a:lnSpc>
                <a:spcPct val="150000"/>
              </a:lnSpc>
              <a:spcBef>
                <a:spcPts val="500"/>
              </a:spcBef>
              <a:defRPr sz="1400"/>
            </a:lvl2pPr>
            <a:lvl3pPr>
              <a:lnSpc>
                <a:spcPct val="150000"/>
              </a:lnSpc>
              <a:spcBef>
                <a:spcPts val="500"/>
              </a:spcBef>
              <a:defRPr sz="1400"/>
            </a:lvl3pPr>
            <a:lvl4pPr>
              <a:lnSpc>
                <a:spcPct val="150000"/>
              </a:lnSpc>
              <a:spcBef>
                <a:spcPts val="500"/>
              </a:spcBef>
              <a:defRPr sz="1200"/>
            </a:lvl4pPr>
            <a:lvl5pPr>
              <a:lnSpc>
                <a:spcPct val="150000"/>
              </a:lnSpc>
              <a:spcBef>
                <a:spcPts val="5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3DEB48E0-328C-45EE-A8BD-90E6AB261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CA175D-816E-4F70-96CC-8A1FD0EB16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6600" y="3651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23519C8-24DE-471D-85A9-7A8AFACEC4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51300" y="3651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47F0F1E-7AF5-4B76-928C-7B28010C4F9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6600" y="24225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63D0E8E-9491-4AF0-918D-A0B782C5FD6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51300" y="24225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042F54CB-9200-4D74-968A-0A3E5871D9E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6600" y="44799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D925119-27E3-496E-86BC-23416F94FB6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51300" y="44799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F93AF7-D4DC-42B5-8A4F-B5F3ABBB0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81678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68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45D17-D652-4766-B11C-2E8D8390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767791"/>
            <a:ext cx="11002962" cy="823913"/>
          </a:xfrm>
        </p:spPr>
        <p:txBody>
          <a:bodyPr>
            <a:noAutofit/>
          </a:bodyPr>
          <a:lstStyle>
            <a:lvl1pPr>
              <a:defRPr sz="4800" spc="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C7A58C-70BA-43E5-BD90-83ADB63B0C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A60B7-2499-42C6-8A74-ACDAE2457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63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179BAC-E989-4203-B9B4-662803654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4607137"/>
            <a:ext cx="4114800" cy="421480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>
              <a:defRPr sz="1400" spc="300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CCC81E-A013-4315-AD13-97BA3AA955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8756" y="1569719"/>
            <a:ext cx="9234488" cy="2651443"/>
          </a:xfrm>
        </p:spPr>
        <p:txBody>
          <a:bodyPr>
            <a:no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55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>
            <a:extLst>
              <a:ext uri="{FF2B5EF4-FFF2-40B4-BE49-F238E27FC236}">
                <a16:creationId xmlns:a16="http://schemas.microsoft.com/office/drawing/2014/main" id="{0EF11611-8537-47CC-87AC-2E25428B7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1"/>
            <a:ext cx="11002962" cy="1623218"/>
          </a:xfrm>
        </p:spPr>
        <p:txBody>
          <a:bodyPr anchor="ctr">
            <a:noAutofit/>
          </a:bodyPr>
          <a:lstStyle/>
          <a:p>
            <a:pPr algn="ctr"/>
            <a:r>
              <a:rPr lang="en-US" sz="4800"/>
              <a:t>Click to edit Master title style</a:t>
            </a:r>
            <a:endParaRPr lang="en-US" sz="4800" dirty="0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1A63A52-1E65-414B-BBC3-D31F515791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78601" y="1638300"/>
            <a:ext cx="5156200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D7E0E1A-1E64-4A9A-9C8B-69486BD112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900" y="1638300"/>
            <a:ext cx="5156200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E462965-19D7-4A65-B394-9AE76A5B4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107" y="3864355"/>
            <a:ext cx="5157787" cy="494506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pc="3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FAEC14D1-0BEA-4D9A-9D96-A56B6A9B0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107" y="4531139"/>
            <a:ext cx="5157787" cy="203914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507BB47-1AB4-42F2-99FF-453A0622B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65107" y="3864355"/>
            <a:ext cx="5183188" cy="494506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pc="3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438D6EEA-A0DB-4B5F-8F41-A9C1F2C09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65107" y="4531139"/>
            <a:ext cx="5183188" cy="203914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4909F59-7529-454A-A1EF-3CC1EADE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9269" y="6468303"/>
            <a:ext cx="443948" cy="365125"/>
          </a:xfrm>
        </p:spPr>
        <p:txBody>
          <a:bodyPr>
            <a:noAutofit/>
          </a:bodyPr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3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>
            <a:extLst>
              <a:ext uri="{FF2B5EF4-FFF2-40B4-BE49-F238E27FC236}">
                <a16:creationId xmlns:a16="http://schemas.microsoft.com/office/drawing/2014/main" id="{6186F91B-547E-43BC-9BCE-04619DAAF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1"/>
            <a:ext cx="11002962" cy="1623218"/>
          </a:xfrm>
        </p:spPr>
        <p:txBody>
          <a:bodyPr anchor="ctr">
            <a:noAutofit/>
          </a:bodyPr>
          <a:lstStyle/>
          <a:p>
            <a:pPr algn="ctr"/>
            <a:r>
              <a:rPr lang="en-US" sz="4800"/>
              <a:t>Click to edit Master title style</a:t>
            </a:r>
            <a:endParaRPr lang="en-US" sz="4800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635DFA1-45D2-4EFE-8BB2-BE96634669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0121" y="3669506"/>
            <a:ext cx="3108326" cy="2566988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F2918FE-A84E-4303-AEF3-4FD66CDD73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0438" y="1624013"/>
            <a:ext cx="3108325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E2401025-9BC9-4BDD-97DA-CA763CF846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42155" y="1623219"/>
            <a:ext cx="3108325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B7C4AAB6-897A-4ABD-AD50-2D86B197E9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22920" y="1623219"/>
            <a:ext cx="3108325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790D65EC-6EB4-4594-91E9-5C3DE7C3B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1837" y="3681412"/>
            <a:ext cx="3108326" cy="2566988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611CF730-D055-47C2-A626-299F429D41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2919" y="3681412"/>
            <a:ext cx="3108326" cy="2566988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F09E06A6-BFDD-42BD-BA69-2CD3BEF0F7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49269" y="6468303"/>
            <a:ext cx="443948" cy="365125"/>
          </a:xfrm>
        </p:spPr>
        <p:txBody>
          <a:bodyPr>
            <a:noAutofit/>
          </a:bodyPr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59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05F96C-D634-4A69-95EC-3D002BD68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365125"/>
            <a:ext cx="11002962" cy="823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57E98-D0FB-43E3-98BC-711F6A2F5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519" y="1365813"/>
            <a:ext cx="10989920" cy="4811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65B72-2E86-4BA3-94F2-3ADFA40B7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1F3FD-3DB9-46B7-85E1-E8B8878A4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1" r:id="rId3"/>
    <p:sldLayoutId id="2147483651" r:id="rId4"/>
    <p:sldLayoutId id="2147483660" r:id="rId5"/>
    <p:sldLayoutId id="2147483677" r:id="rId6"/>
    <p:sldLayoutId id="2147483666" r:id="rId7"/>
    <p:sldLayoutId id="2147483679" r:id="rId8"/>
    <p:sldLayoutId id="2147483653" r:id="rId9"/>
    <p:sldLayoutId id="2147483678" r:id="rId10"/>
    <p:sldLayoutId id="2147483680" r:id="rId11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">
            <a:extLst>
              <a:ext uri="{FF2B5EF4-FFF2-40B4-BE49-F238E27FC236}">
                <a16:creationId xmlns:a16="http://schemas.microsoft.com/office/drawing/2014/main" id="{9AB29DBC-55D3-49D9-BB44-4936739C4B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/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9DC1498-E692-42BA-B69F-6D37E6CFA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CULTURE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E828D-1E63-455F-949D-0C5454A7FE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11.18.20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865526-EC39-4780-A2A8-274A80A5C1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Cameron Amigo</a:t>
            </a:r>
          </a:p>
        </p:txBody>
      </p:sp>
    </p:spTree>
    <p:extLst>
      <p:ext uri="{BB962C8B-B14F-4D97-AF65-F5344CB8AC3E}">
        <p14:creationId xmlns:p14="http://schemas.microsoft.com/office/powerpoint/2010/main" val="3927832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A87B3-0A27-4EE9-979E-B69581E47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DIGITALIZATION</a:t>
            </a:r>
          </a:p>
        </p:txBody>
      </p:sp>
      <p:pic>
        <p:nvPicPr>
          <p:cNvPr id="8" name="Picture Placeholder 7" descr="group of people at a conference table">
            <a:extLst>
              <a:ext uri="{FF2B5EF4-FFF2-40B4-BE49-F238E27FC236}">
                <a16:creationId xmlns:a16="http://schemas.microsoft.com/office/drawing/2014/main" id="{BB76F5AB-0940-46E1-85F9-6A870D7D04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370" r="20370"/>
          <a:stretch/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89A40-EEAA-43AB-9A3A-B2CFDE450F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  <a:p>
            <a:r>
              <a:rPr lang="en-US" dirty="0"/>
              <a:t>WHAT IS DIGITAL CULTURE</a:t>
            </a:r>
          </a:p>
          <a:p>
            <a:r>
              <a:rPr lang="en-US" dirty="0"/>
              <a:t>YOUR CULTURE</a:t>
            </a:r>
          </a:p>
          <a:p>
            <a:r>
              <a:rPr lang="en-US" dirty="0"/>
              <a:t>INNOVATION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F8048-1E86-48F4-B246-D2F8C54B7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098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03950CF-5BF2-4FB0-A36C-48C194F39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123" y="612037"/>
            <a:ext cx="3574094" cy="884238"/>
          </a:xfrm>
        </p:spPr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5FA470-23EB-4512-8FFB-28DDAB08B0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19123" y="1622614"/>
            <a:ext cx="3017520" cy="464871"/>
          </a:xfrm>
        </p:spPr>
        <p:txBody>
          <a:bodyPr/>
          <a:lstStyle/>
          <a:p>
            <a:r>
              <a:rPr lang="en-US" dirty="0"/>
              <a:t>Digital Transformation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6319DF-036A-473B-95D3-C5F6FF84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9122" y="2619936"/>
            <a:ext cx="3636597" cy="221858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cs typeface="Biome Light" panose="020B0303030204020804" pitchFamily="34" charset="0"/>
              </a:rPr>
              <a:t>Technology</a:t>
            </a:r>
          </a:p>
          <a:p>
            <a:pPr>
              <a:lnSpc>
                <a:spcPct val="100000"/>
              </a:lnSpc>
            </a:pPr>
            <a:r>
              <a:rPr lang="en-US" sz="3600" dirty="0">
                <a:cs typeface="Biome Light" panose="020B0303030204020804" pitchFamily="34" charset="0"/>
              </a:rPr>
              <a:t>Process</a:t>
            </a:r>
          </a:p>
          <a:p>
            <a:pPr>
              <a:lnSpc>
                <a:spcPct val="100000"/>
              </a:lnSpc>
            </a:pPr>
            <a:r>
              <a:rPr lang="en-US" sz="3600" dirty="0">
                <a:cs typeface="Biome Light" panose="020B0303030204020804" pitchFamily="34" charset="0"/>
              </a:rPr>
              <a:t>People</a:t>
            </a:r>
            <a:br>
              <a:rPr lang="en-US" dirty="0">
                <a:cs typeface="Biome Light" panose="020B0303030204020804" pitchFamily="34" charset="0"/>
              </a:rPr>
            </a:br>
            <a:endParaRPr lang="en-US" dirty="0">
              <a:cs typeface="Biome Light" panose="020B03030302040208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cs typeface="Biome Light" panose="020B0303030204020804" pitchFamily="34" charset="0"/>
              </a:rPr>
              <a:t> </a:t>
            </a:r>
            <a:endParaRPr lang="en-US" sz="1600" dirty="0">
              <a:cs typeface="Biome Light" panose="020B03030302040208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cs typeface="Biome Light" panose="020B03030302040208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cs typeface="Biome Light" panose="020B03030302040208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ADA18-8F0E-4249-A144-6CB8259BA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3</a:t>
            </a:fld>
            <a:endParaRPr lang="en-US" dirty="0"/>
          </a:p>
        </p:txBody>
      </p:sp>
      <p:pic>
        <p:nvPicPr>
          <p:cNvPr id="2050" name="Picture 2" descr="The moral ambiguity of Blockchain in the Tech Universe | by Nigel  Engelbrecht B.A Psych | Medium">
            <a:extLst>
              <a:ext uri="{FF2B5EF4-FFF2-40B4-BE49-F238E27FC236}">
                <a16:creationId xmlns:a16="http://schemas.microsoft.com/office/drawing/2014/main" id="{2810C052-5211-4F2C-AA35-4310D34B8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54"/>
            <a:ext cx="8153939" cy="597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37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24B42B-925B-494C-A986-BD85E811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781" y="526349"/>
            <a:ext cx="5251450" cy="1661297"/>
          </a:xfrm>
        </p:spPr>
        <p:txBody>
          <a:bodyPr>
            <a:normAutofit/>
          </a:bodyPr>
          <a:lstStyle/>
          <a:p>
            <a:r>
              <a:rPr lang="en-US" dirty="0"/>
              <a:t>culture</a:t>
            </a:r>
          </a:p>
        </p:txBody>
      </p:sp>
      <p:pic>
        <p:nvPicPr>
          <p:cNvPr id="8" name="Picture Placeholder 7" descr="close up of computer code">
            <a:extLst>
              <a:ext uri="{FF2B5EF4-FFF2-40B4-BE49-F238E27FC236}">
                <a16:creationId xmlns:a16="http://schemas.microsoft.com/office/drawing/2014/main" id="{A596BF19-CC58-4709-B5D6-3FC378FDC7B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370" r="20370"/>
          <a:stretch/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56CAF1-214F-4566-9B0D-DACA1063E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4781" y="2388405"/>
            <a:ext cx="4367448" cy="365125"/>
          </a:xfrm>
        </p:spPr>
        <p:txBody>
          <a:bodyPr/>
          <a:lstStyle/>
          <a:p>
            <a:r>
              <a:rPr lang="en-US" dirty="0"/>
              <a:t>Commitment + Creation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A5C12-E784-444E-B868-DE2AE8574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91E3DF-10E1-44C0-A74E-7C125AF31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441" y="3133055"/>
            <a:ext cx="3785944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65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C2F439-9B68-4159-977F-8EC563FB1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b="1" smtClean="0"/>
              <a:t>5</a:t>
            </a:fld>
            <a:endParaRPr lang="en-US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028EE8-E72A-42C6-8922-7670AA4E7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3634080" y="3231025"/>
            <a:ext cx="5027305" cy="557784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B56F0B-2E9D-4D1A-A7EC-388F1A3A9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81679" y="3150108"/>
            <a:ext cx="5027305" cy="557784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D448A9-5CFC-480E-96A7-C08B89198FC7}"/>
              </a:ext>
            </a:extLst>
          </p:cNvPr>
          <p:cNvSpPr txBox="1"/>
          <p:nvPr/>
        </p:nvSpPr>
        <p:spPr>
          <a:xfrm>
            <a:off x="4681579" y="369559"/>
            <a:ext cx="2828839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spc="300" dirty="0">
                <a:solidFill>
                  <a:schemeClr val="tx1"/>
                </a:solidFill>
                <a:cs typeface="Biome Light" panose="020B0303030204020804" pitchFamily="34" charset="0"/>
              </a:rPr>
              <a:t>HIGH COMMITMENT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97D846-E634-4200-86C0-CBF6AA2C93B3}"/>
              </a:ext>
            </a:extLst>
          </p:cNvPr>
          <p:cNvSpPr txBox="1"/>
          <p:nvPr/>
        </p:nvSpPr>
        <p:spPr>
          <a:xfrm>
            <a:off x="8187304" y="3150108"/>
            <a:ext cx="3135385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spc="300" dirty="0">
                <a:solidFill>
                  <a:schemeClr val="tx1"/>
                </a:solidFill>
                <a:cs typeface="Biome Light" panose="020B0303030204020804" pitchFamily="34" charset="0"/>
              </a:rPr>
              <a:t>HIGH CREATION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D4B145-6211-4308-8149-24679D75224E}"/>
              </a:ext>
            </a:extLst>
          </p:cNvPr>
          <p:cNvSpPr txBox="1"/>
          <p:nvPr/>
        </p:nvSpPr>
        <p:spPr>
          <a:xfrm>
            <a:off x="4681579" y="6009056"/>
            <a:ext cx="2828839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pc="300" dirty="0">
                <a:cs typeface="Biome Light" panose="020B0303030204020804" pitchFamily="34" charset="0"/>
              </a:rPr>
              <a:t>LOW COMMITMENT</a:t>
            </a:r>
            <a:endParaRPr lang="en-US" sz="1800" spc="300" dirty="0">
              <a:solidFill>
                <a:schemeClr val="tx1"/>
              </a:solidFill>
              <a:cs typeface="Biome Light" panose="020B03030302040208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820B4C-F919-4FC9-B7DA-0F23E8EC3D23}"/>
              </a:ext>
            </a:extLst>
          </p:cNvPr>
          <p:cNvSpPr txBox="1"/>
          <p:nvPr/>
        </p:nvSpPr>
        <p:spPr>
          <a:xfrm>
            <a:off x="651096" y="3150108"/>
            <a:ext cx="3135385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spc="300" dirty="0">
                <a:solidFill>
                  <a:schemeClr val="tx1"/>
                </a:solidFill>
                <a:cs typeface="Biome Light" panose="020B0303030204020804" pitchFamily="34" charset="0"/>
              </a:rPr>
              <a:t>LOW CREATION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06491D-1B72-4077-9227-96A7744D8E74}"/>
              </a:ext>
            </a:extLst>
          </p:cNvPr>
          <p:cNvSpPr txBox="1"/>
          <p:nvPr/>
        </p:nvSpPr>
        <p:spPr>
          <a:xfrm>
            <a:off x="2874688" y="1737261"/>
            <a:ext cx="2828839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spc="300" dirty="0">
                <a:solidFill>
                  <a:schemeClr val="tx1"/>
                </a:solidFill>
                <a:cs typeface="Biome Light" panose="020B0303030204020804" pitchFamily="34" charset="0"/>
              </a:rPr>
              <a:t>Cozy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6BF602-CA19-45C7-84E3-EBEFDFD8EAF5}"/>
              </a:ext>
            </a:extLst>
          </p:cNvPr>
          <p:cNvSpPr txBox="1"/>
          <p:nvPr/>
        </p:nvSpPr>
        <p:spPr>
          <a:xfrm>
            <a:off x="3071581" y="4277185"/>
            <a:ext cx="2828839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spc="300" dirty="0">
                <a:solidFill>
                  <a:schemeClr val="tx1"/>
                </a:solidFill>
                <a:cs typeface="Biome Light" panose="020B0303030204020804" pitchFamily="34" charset="0"/>
              </a:rPr>
              <a:t>Apathetic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1AACEF-B47F-4B88-897E-47D905D10268}"/>
              </a:ext>
            </a:extLst>
          </p:cNvPr>
          <p:cNvSpPr txBox="1"/>
          <p:nvPr/>
        </p:nvSpPr>
        <p:spPr>
          <a:xfrm>
            <a:off x="6199466" y="1752576"/>
            <a:ext cx="2828839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spc="300" dirty="0">
                <a:solidFill>
                  <a:schemeClr val="tx1"/>
                </a:solidFill>
                <a:cs typeface="Biome Light" panose="020B0303030204020804" pitchFamily="34" charset="0"/>
              </a:rPr>
              <a:t>Innovative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9A5B8A-A86F-48CE-8C77-21665C944A18}"/>
              </a:ext>
            </a:extLst>
          </p:cNvPr>
          <p:cNvSpPr txBox="1"/>
          <p:nvPr/>
        </p:nvSpPr>
        <p:spPr>
          <a:xfrm>
            <a:off x="6199466" y="4242345"/>
            <a:ext cx="2828839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spc="300" dirty="0">
                <a:cs typeface="Biome Light" panose="020B0303030204020804" pitchFamily="34" charset="0"/>
              </a:rPr>
              <a:t>Stress</a:t>
            </a:r>
            <a:endParaRPr lang="en-US" sz="2800" b="1" spc="300" dirty="0">
              <a:solidFill>
                <a:schemeClr val="tx1"/>
              </a:solidFill>
              <a:cs typeface="Biome Light" panose="020B03030302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746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person staring at blueprints on a brick wall">
            <a:extLst>
              <a:ext uri="{FF2B5EF4-FFF2-40B4-BE49-F238E27FC236}">
                <a16:creationId xmlns:a16="http://schemas.microsoft.com/office/drawing/2014/main" id="{C07C315A-7CD1-432C-92FA-6B62159B56C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3552" t="1" r="23880" b="327"/>
          <a:stretch/>
        </p:blipFill>
        <p:spPr>
          <a:xfrm>
            <a:off x="0" y="0"/>
            <a:ext cx="5416550" cy="6858000"/>
          </a:xfr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9248A72-A597-48DF-A270-3389F5D20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96879"/>
            <a:ext cx="6096001" cy="4208346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  <a:t>WHERE IS YOUR ORGANIZATION?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cs typeface="Biome Light" panose="020B0303030204020804" pitchFamily="34" charset="0"/>
              </a:rPr>
              <a:t>Determine your existing culture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  <a:t>WHICH TYPE OF LEADER ARE YOU?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cs typeface="Biome Light" panose="020B0303030204020804" pitchFamily="34" charset="0"/>
              </a:rPr>
              <a:t>Reflect on your leadership style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  <a:t>APPLY COMMITMENT </a:t>
            </a:r>
            <a:r>
              <a:rPr lang="en-US" sz="2000" spc="300" dirty="0">
                <a:cs typeface="Biome Light" panose="020B0303030204020804" pitchFamily="34" charset="0"/>
              </a:rPr>
              <a:t>&amp;</a:t>
            </a:r>
            <a:r>
              <a:rPr kumimoji="0" lang="en-US" sz="2000" b="0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  <a:t> CREATION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cs typeface="Biome Light" panose="020B0303030204020804" pitchFamily="34" charset="0"/>
              </a:rPr>
              <a:t>Each region, office, department, team, and individual is different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  <a:t>CULTURE ISN’T BUILT OVER</a:t>
            </a:r>
            <a:r>
              <a:rPr lang="en-US" sz="2000" spc="300" dirty="0">
                <a:cs typeface="Biome Light" panose="020B0303030204020804" pitchFamily="34" charset="0"/>
              </a:rPr>
              <a:t>NIGHT</a:t>
            </a:r>
            <a:endParaRPr kumimoji="0" lang="en-US" sz="2000" b="0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  <a:t>The best time to start was 10 years ago, the next best time is today</a:t>
            </a:r>
          </a:p>
          <a:p>
            <a:endParaRPr lang="en-US" b="1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FA57D11-A25F-4772-8E50-DDB68BE8C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891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Placeholder 7" descr="abstract image">
            <a:extLst>
              <a:ext uri="{FF2B5EF4-FFF2-40B4-BE49-F238E27FC236}">
                <a16:creationId xmlns:a16="http://schemas.microsoft.com/office/drawing/2014/main" id="{D5C5EA1B-F06D-4AD1-B526-89C2DF7722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2717" r="45642"/>
          <a:stretch/>
        </p:blipFill>
        <p:spPr>
          <a:xfrm rot="16200000">
            <a:off x="2667001" y="-2666999"/>
            <a:ext cx="6858000" cy="12192000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F7706BE-EF2E-459C-8778-01DDD354C6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2365" y="1660810"/>
            <a:ext cx="10787270" cy="830649"/>
          </a:xfrm>
        </p:spPr>
        <p:txBody>
          <a:bodyPr>
            <a:normAutofit/>
          </a:bodyPr>
          <a:lstStyle/>
          <a:p>
            <a:r>
              <a:rPr lang="en-US" sz="4000" spc="300" dirty="0"/>
              <a:t>THANK YOU</a:t>
            </a:r>
          </a:p>
        </p:txBody>
      </p:sp>
      <p:pic>
        <p:nvPicPr>
          <p:cNvPr id="24" name="Online Image Placeholder 23" descr="User">
            <a:extLst>
              <a:ext uri="{FF2B5EF4-FFF2-40B4-BE49-F238E27FC236}">
                <a16:creationId xmlns:a16="http://schemas.microsoft.com/office/drawing/2014/main" id="{E896B487-8C07-495F-95BF-B8F4960E1E8D}"/>
              </a:ext>
            </a:extLst>
          </p:cNvPr>
          <p:cNvPicPr>
            <a:picLocks noGrp="1" noChangeAspect="1"/>
          </p:cNvPicPr>
          <p:nvPr>
            <p:ph type="clipArt" sz="quarter" idx="19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/>
      </p:pic>
      <p:pic>
        <p:nvPicPr>
          <p:cNvPr id="12" name="Online Image Placeholder 11" descr="Smart Phone">
            <a:extLst>
              <a:ext uri="{FF2B5EF4-FFF2-40B4-BE49-F238E27FC236}">
                <a16:creationId xmlns:a16="http://schemas.microsoft.com/office/drawing/2014/main" id="{4E709B75-16EA-4581-AED9-567DEF45A6B2}"/>
              </a:ext>
            </a:extLst>
          </p:cNvPr>
          <p:cNvPicPr>
            <a:picLocks noGrp="1" noChangeAspect="1"/>
          </p:cNvPicPr>
          <p:nvPr>
            <p:ph type="clipArt" sz="quarter" idx="20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30873" y="3118670"/>
            <a:ext cx="730250" cy="730250"/>
          </a:xfrm>
        </p:spPr>
      </p:pic>
      <p:pic>
        <p:nvPicPr>
          <p:cNvPr id="28" name="Online Image Placeholder 27" descr="Envelope">
            <a:extLst>
              <a:ext uri="{FF2B5EF4-FFF2-40B4-BE49-F238E27FC236}">
                <a16:creationId xmlns:a16="http://schemas.microsoft.com/office/drawing/2014/main" id="{D4D09222-33EB-4F99-9A89-51E2E1E97584}"/>
              </a:ext>
            </a:extLst>
          </p:cNvPr>
          <p:cNvPicPr>
            <a:picLocks noGrp="1" noChangeAspect="1"/>
          </p:cNvPicPr>
          <p:nvPr>
            <p:ph type="clipArt" sz="quarter" idx="21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070B25-2BBC-49AC-9CFA-1CD7195DF2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CAMERON AMIGO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E2524A0-105C-4170-BB48-CD0756FB3D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+1 (740) 706-6690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7A531-5B0F-485D-A015-BC78AD089B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16526" y="3903127"/>
            <a:ext cx="3387280" cy="653246"/>
          </a:xfrm>
        </p:spPr>
        <p:txBody>
          <a:bodyPr>
            <a:normAutofit/>
          </a:bodyPr>
          <a:lstStyle/>
          <a:p>
            <a:r>
              <a:rPr lang="en-US" dirty="0"/>
              <a:t>c.amigo@spimarine.com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7C414-85D9-40D6-9BB3-5AF68A84F4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COMMITMENT / CREATION</a:t>
            </a:r>
          </a:p>
        </p:txBody>
      </p:sp>
    </p:spTree>
    <p:extLst>
      <p:ext uri="{BB962C8B-B14F-4D97-AF65-F5344CB8AC3E}">
        <p14:creationId xmlns:p14="http://schemas.microsoft.com/office/powerpoint/2010/main" val="927727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53F52"/>
      </a:accent1>
      <a:accent2>
        <a:srgbClr val="E99757"/>
      </a:accent2>
      <a:accent3>
        <a:srgbClr val="2F3342"/>
      </a:accent3>
      <a:accent4>
        <a:srgbClr val="2C2153"/>
      </a:accent4>
      <a:accent5>
        <a:srgbClr val="01023B"/>
      </a:accent5>
      <a:accent6>
        <a:srgbClr val="7F7F7F"/>
      </a:accent6>
      <a:hlink>
        <a:srgbClr val="3A3838"/>
      </a:hlink>
      <a:folHlink>
        <a:srgbClr val="D0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 presentation_Win32_LW_v2.potx" id="{3AEEB70B-72AA-432B-B699-7833EBF4B1FE}" vid="{14A49A59-25D4-4203-BE02-DE6939C7C5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BB9993-D5F9-46FA-B2E5-80E3632E98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D9F223-918A-45AF-9B53-56AB9E5E21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B7E2D32-4FDD-4266-880C-17595B8014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 presentation</Template>
  <TotalTime>3983</TotalTime>
  <Words>124</Words>
  <Application>Microsoft Office PowerPoint</Application>
  <PresentationFormat>Widescreen</PresentationFormat>
  <Paragraphs>48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DIGITAL CULTURE</vt:lpstr>
      <vt:lpstr>DIGITALIZATION</vt:lpstr>
      <vt:lpstr>PROBLEM</vt:lpstr>
      <vt:lpstr>culture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Fabrikam Technology Inc.</dc:title>
  <dc:creator>Cameron Amigo</dc:creator>
  <cp:lastModifiedBy>Cameron Amigo</cp:lastModifiedBy>
  <cp:revision>12</cp:revision>
  <dcterms:created xsi:type="dcterms:W3CDTF">2020-09-22T20:09:02Z</dcterms:created>
  <dcterms:modified xsi:type="dcterms:W3CDTF">2020-11-18T15:09:31Z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