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2"/>
  </p:notesMasterIdLst>
  <p:handoutMasterIdLst>
    <p:handoutMasterId r:id="rId13"/>
  </p:handoutMasterIdLst>
  <p:sldIdLst>
    <p:sldId id="256" r:id="rId2"/>
    <p:sldId id="257"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0" d="100"/>
          <a:sy n="100" d="100"/>
        </p:scale>
        <p:origin x="-80" y="3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AFE81BA-8B9B-9442-903A-C8BF7924BA31}" type="datetimeFigureOut">
              <a:rPr lang="en-US" smtClean="0"/>
              <a:t>11/16/20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DE89317-7B15-B04A-8109-B3E556613651}" type="slidenum">
              <a:rPr lang="en-US" smtClean="0"/>
              <a:t>‹#›</a:t>
            </a:fld>
            <a:endParaRPr lang="en-US" dirty="0"/>
          </a:p>
        </p:txBody>
      </p:sp>
    </p:spTree>
    <p:extLst>
      <p:ext uri="{BB962C8B-B14F-4D97-AF65-F5344CB8AC3E}">
        <p14:creationId xmlns:p14="http://schemas.microsoft.com/office/powerpoint/2010/main" val="6788823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3A0A99-6F0E-1648-9D2D-D6CCC5F2DA80}" type="datetimeFigureOut">
              <a:rPr lang="en-US" smtClean="0"/>
              <a:t>11/16/20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758DCF-0444-D24C-AF5B-4637CFE30A43}" type="slidenum">
              <a:rPr lang="en-US" smtClean="0"/>
              <a:t>‹#›</a:t>
            </a:fld>
            <a:endParaRPr lang="en-US" dirty="0"/>
          </a:p>
        </p:txBody>
      </p:sp>
    </p:spTree>
    <p:extLst>
      <p:ext uri="{BB962C8B-B14F-4D97-AF65-F5344CB8AC3E}">
        <p14:creationId xmlns:p14="http://schemas.microsoft.com/office/powerpoint/2010/main" val="339598714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758DCF-0444-D24C-AF5B-4637CFE30A43}" type="slidenum">
              <a:rPr lang="en-US" smtClean="0"/>
              <a:t>9</a:t>
            </a:fld>
            <a:endParaRPr lang="en-US" dirty="0"/>
          </a:p>
        </p:txBody>
      </p:sp>
    </p:spTree>
    <p:extLst>
      <p:ext uri="{BB962C8B-B14F-4D97-AF65-F5344CB8AC3E}">
        <p14:creationId xmlns:p14="http://schemas.microsoft.com/office/powerpoint/2010/main" val="38807841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0.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wireframeOverlay-Home.png"/>
          <p:cNvPicPr>
            <a:picLocks noChangeAspect="1"/>
          </p:cNvPicPr>
          <p:nvPr/>
        </p:nvPicPr>
        <p:blipFill>
          <a:blip r:embed="rId2"/>
          <a:srcRect t="-93973"/>
          <a:stretch>
            <a:fillRect/>
          </a:stretch>
        </p:blipFill>
        <p:spPr>
          <a:xfrm>
            <a:off x="179294" y="1183341"/>
            <a:ext cx="8787384" cy="5276725"/>
          </a:xfrm>
          <a:prstGeom prst="rect">
            <a:avLst/>
          </a:prstGeom>
          <a:gradFill>
            <a:gsLst>
              <a:gs pos="0">
                <a:schemeClr val="tx2"/>
              </a:gs>
              <a:gs pos="100000">
                <a:schemeClr val="bg2"/>
              </a:gs>
            </a:gsLst>
            <a:lin ang="5400000" scaled="0"/>
          </a:gradFill>
        </p:spPr>
      </p:pic>
      <p:sp>
        <p:nvSpPr>
          <p:cNvPr id="2" name="Title 1"/>
          <p:cNvSpPr>
            <a:spLocks noGrp="1"/>
          </p:cNvSpPr>
          <p:nvPr>
            <p:ph type="ctrTitle"/>
          </p:nvPr>
        </p:nvSpPr>
        <p:spPr>
          <a:xfrm>
            <a:off x="417513" y="2168338"/>
            <a:ext cx="8307387" cy="1619250"/>
          </a:xfrm>
        </p:spPr>
        <p:txBody>
          <a:bodyPr/>
          <a:lstStyle>
            <a:lvl1pPr algn="ctr">
              <a:defRPr sz="4800"/>
            </a:lvl1pPr>
          </a:lstStyle>
          <a:p>
            <a:r>
              <a:rPr lang="en-US" smtClean="0"/>
              <a:t>Click to edit Master title style</a:t>
            </a:r>
            <a:endParaRPr/>
          </a:p>
        </p:txBody>
      </p:sp>
      <p:sp>
        <p:nvSpPr>
          <p:cNvPr id="3" name="Subtitle 2"/>
          <p:cNvSpPr>
            <a:spLocks noGrp="1"/>
          </p:cNvSpPr>
          <p:nvPr>
            <p:ph type="subTitle" idx="1"/>
          </p:nvPr>
        </p:nvSpPr>
        <p:spPr>
          <a:xfrm>
            <a:off x="417513" y="3810000"/>
            <a:ext cx="8307387" cy="753036"/>
          </a:xfrm>
        </p:spPr>
        <p:txBody>
          <a:bodyPr>
            <a:normAutofit/>
          </a:bodyPr>
          <a:lstStyle>
            <a:lvl1pPr marL="0" indent="0" algn="ctr">
              <a:spcBef>
                <a:spcPts val="30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867D532E-EC26-5048-B62D-9C83E9F37A35}" type="datetime1">
              <a:rPr lang="en-US" smtClean="0"/>
              <a:t>11/16/20</a:t>
            </a:fld>
            <a:endParaRPr lang="en-US" dirty="0"/>
          </a:p>
        </p:txBody>
      </p:sp>
      <p:sp>
        <p:nvSpPr>
          <p:cNvPr id="5" name="Footer Placeholder 4"/>
          <p:cNvSpPr>
            <a:spLocks noGrp="1"/>
          </p:cNvSpPr>
          <p:nvPr>
            <p:ph type="ftr" sz="quarter" idx="11"/>
          </p:nvPr>
        </p:nvSpPr>
        <p:spPr/>
        <p:txBody>
          <a:bodyPr/>
          <a:lstStyle/>
          <a:p>
            <a:endParaRPr lang="en-US" dirty="0"/>
          </a:p>
        </p:txBody>
      </p:sp>
      <p:pic>
        <p:nvPicPr>
          <p:cNvPr id="8" name="Picture 7" descr="DirectionalButtons-RightOnly.png"/>
          <p:cNvPicPr>
            <a:picLocks noChangeAspect="1"/>
          </p:cNvPicPr>
          <p:nvPr/>
        </p:nvPicPr>
        <p:blipFill>
          <a:blip r:embed="rId3"/>
          <a:stretch>
            <a:fillRect/>
          </a:stretch>
        </p:blipFill>
        <p:spPr>
          <a:xfrm>
            <a:off x="7822266" y="533400"/>
            <a:ext cx="752475" cy="352425"/>
          </a:xfrm>
          <a:prstGeom prst="rect">
            <a:avLst/>
          </a:prstGeom>
        </p:spPr>
      </p:pic>
      <p:sp>
        <p:nvSpPr>
          <p:cNvPr id="9" name="Slide Number Placeholder 5"/>
          <p:cNvSpPr>
            <a:spLocks noGrp="1"/>
          </p:cNvSpPr>
          <p:nvPr>
            <p:ph type="sldNum" sz="quarter" idx="12"/>
          </p:nvPr>
        </p:nvSpPr>
        <p:spPr>
          <a:xfrm>
            <a:off x="8382000" y="1219200"/>
            <a:ext cx="533400" cy="365125"/>
          </a:xfrm>
        </p:spPr>
        <p:txBody>
          <a:bodyPr/>
          <a:lstStyle/>
          <a:p>
            <a:fld id="{886BB73A-582F-4420-9A14-CB10A2B2E5E8}"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wireframeOverlay-Content.png"/>
          <p:cNvPicPr>
            <a:picLocks noChangeAspect="1"/>
          </p:cNvPicPr>
          <p:nvPr/>
        </p:nvPicPr>
        <p:blipFill>
          <a:blip r:embed="rId2"/>
          <a:stretch>
            <a:fillRect/>
          </a:stretch>
        </p:blipFill>
        <p:spPr>
          <a:xfrm>
            <a:off x="179294" y="1179576"/>
            <a:ext cx="8787384" cy="1440702"/>
          </a:xfrm>
          <a:prstGeom prst="rect">
            <a:avLst/>
          </a:prstGeom>
          <a:gradFill>
            <a:gsLst>
              <a:gs pos="0">
                <a:schemeClr val="tx2"/>
              </a:gs>
              <a:gs pos="100000">
                <a:schemeClr val="bg2"/>
              </a:gs>
            </a:gsLst>
            <a:lin ang="5400000" scaled="0"/>
          </a:gradFill>
        </p:spPr>
      </p:pic>
      <p:sp>
        <p:nvSpPr>
          <p:cNvPr id="2" name="Title 1"/>
          <p:cNvSpPr>
            <a:spLocks noGrp="1"/>
          </p:cNvSpPr>
          <p:nvPr>
            <p:ph type="title"/>
          </p:nvPr>
        </p:nvSpPr>
        <p:spPr>
          <a:xfrm>
            <a:off x="416859" y="1466850"/>
            <a:ext cx="8308039" cy="1128432"/>
          </a:xfrm>
        </p:spPr>
        <p:txBody>
          <a:bodyPr vert="horz" lIns="91440" tIns="45720" rIns="91440" bIns="45720" rtlCol="0" anchor="b" anchorCtr="0">
            <a:noAutofit/>
          </a:bodyPr>
          <a:lstStyle>
            <a:lvl1pPr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4007224" y="2623296"/>
            <a:ext cx="4717676" cy="383129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dirty="0"/>
          </a:p>
        </p:txBody>
      </p:sp>
      <p:sp>
        <p:nvSpPr>
          <p:cNvPr id="4" name="Text Placeholder 3"/>
          <p:cNvSpPr>
            <a:spLocks noGrp="1"/>
          </p:cNvSpPr>
          <p:nvPr>
            <p:ph type="body" sz="half" idx="2"/>
          </p:nvPr>
        </p:nvSpPr>
        <p:spPr>
          <a:xfrm>
            <a:off x="430213" y="2770187"/>
            <a:ext cx="3429093" cy="3576825"/>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B3E03A-674B-5647-853E-97FBD8F16BDC}" type="datetime1">
              <a:rPr lang="en-US" smtClean="0"/>
              <a:t>11/16/20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86BB73A-582F-4420-9A14-CB10A2B2E5E8}"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with Caption, Alt.">
    <p:spTree>
      <p:nvGrpSpPr>
        <p:cNvPr id="1" name=""/>
        <p:cNvGrpSpPr/>
        <p:nvPr/>
      </p:nvGrpSpPr>
      <p:grpSpPr>
        <a:xfrm>
          <a:off x="0" y="0"/>
          <a:ext cx="0" cy="0"/>
          <a:chOff x="0" y="0"/>
          <a:chExt cx="0" cy="0"/>
        </a:xfrm>
      </p:grpSpPr>
      <p:pic>
        <p:nvPicPr>
          <p:cNvPr id="9" name="Picture 8" descr="wireframeOverlay-PCVertical.png"/>
          <p:cNvPicPr>
            <a:picLocks noChangeAspect="1"/>
          </p:cNvPicPr>
          <p:nvPr/>
        </p:nvPicPr>
        <p:blipFill>
          <a:blip r:embed="rId2"/>
          <a:srcRect b="-123309"/>
          <a:stretch>
            <a:fillRect/>
          </a:stretch>
        </p:blipFill>
        <p:spPr>
          <a:xfrm>
            <a:off x="182880" y="1179575"/>
            <a:ext cx="5133975" cy="5275013"/>
          </a:xfrm>
          <a:prstGeom prst="rect">
            <a:avLst/>
          </a:prstGeom>
          <a:gradFill>
            <a:gsLst>
              <a:gs pos="0">
                <a:schemeClr val="bg2"/>
              </a:gs>
              <a:gs pos="100000">
                <a:schemeClr val="tx2"/>
              </a:gs>
            </a:gsLst>
            <a:lin ang="5400000" scaled="0"/>
          </a:gradFill>
        </p:spPr>
      </p:pic>
      <p:sp>
        <p:nvSpPr>
          <p:cNvPr id="2" name="Title 1"/>
          <p:cNvSpPr>
            <a:spLocks noGrp="1"/>
          </p:cNvSpPr>
          <p:nvPr>
            <p:ph type="title"/>
          </p:nvPr>
        </p:nvSpPr>
        <p:spPr>
          <a:xfrm>
            <a:off x="416859" y="1680882"/>
            <a:ext cx="4313891" cy="1162050"/>
          </a:xfrm>
        </p:spPr>
        <p:txBody>
          <a:bodyPr anchor="b"/>
          <a:lstStyle>
            <a:lvl1pPr algn="l">
              <a:defRPr sz="2800" b="0">
                <a:solidFill>
                  <a:schemeClr val="bg1"/>
                </a:solidFill>
              </a:defRPr>
            </a:lvl1pPr>
          </a:lstStyle>
          <a:p>
            <a:r>
              <a:rPr lang="en-US" smtClean="0"/>
              <a:t>Click to edit Master title style</a:t>
            </a:r>
            <a:endParaRPr dirty="0"/>
          </a:p>
        </p:txBody>
      </p:sp>
      <p:sp>
        <p:nvSpPr>
          <p:cNvPr id="4" name="Text Placeholder 3"/>
          <p:cNvSpPr>
            <a:spLocks noGrp="1"/>
          </p:cNvSpPr>
          <p:nvPr>
            <p:ph type="body" sz="half" idx="2"/>
          </p:nvPr>
        </p:nvSpPr>
        <p:spPr>
          <a:xfrm>
            <a:off x="416859" y="2837329"/>
            <a:ext cx="4313891" cy="3415834"/>
          </a:xfrm>
        </p:spPr>
        <p:txBody>
          <a:bodyPr>
            <a:normAutofit/>
          </a:bodyPr>
          <a:lstStyle>
            <a:lvl1pPr marL="0" indent="0">
              <a:lnSpc>
                <a:spcPct val="110000"/>
              </a:lnSpc>
              <a:spcBef>
                <a:spcPts val="600"/>
              </a:spcBef>
              <a:buNone/>
              <a:defRPr sz="16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767F0F-9E66-B64A-BBAB-869199280739}" type="datetime1">
              <a:rPr lang="en-US" smtClean="0"/>
              <a:t>11/16/20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Picture Placeholder 10"/>
          <p:cNvSpPr>
            <a:spLocks noGrp="1"/>
          </p:cNvSpPr>
          <p:nvPr>
            <p:ph type="pic" sz="quarter" idx="13"/>
          </p:nvPr>
        </p:nvSpPr>
        <p:spPr>
          <a:xfrm>
            <a:off x="5298140" y="1169894"/>
            <a:ext cx="3671047" cy="5276088"/>
          </a:xfrm>
        </p:spPr>
        <p:txBody>
          <a:bodyPr/>
          <a:lstStyle>
            <a:lvl1pPr>
              <a:buNone/>
              <a:defRPr/>
            </a:lvl1pPr>
          </a:lstStyle>
          <a:p>
            <a:r>
              <a:rPr lang="en-US" dirty="0" smtClean="0"/>
              <a:t>Drag picture to placeholder or click icon to add</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11" name="Picture Placeholder 10"/>
          <p:cNvSpPr>
            <a:spLocks noGrp="1"/>
          </p:cNvSpPr>
          <p:nvPr>
            <p:ph type="pic" sz="quarter" idx="13"/>
          </p:nvPr>
        </p:nvSpPr>
        <p:spPr>
          <a:xfrm>
            <a:off x="182880" y="1169894"/>
            <a:ext cx="8787384" cy="2106706"/>
          </a:xfrm>
        </p:spPr>
        <p:txBody>
          <a:bodyPr/>
          <a:lstStyle>
            <a:lvl1pPr>
              <a:buNone/>
              <a:defRPr/>
            </a:lvl1pPr>
          </a:lstStyle>
          <a:p>
            <a:r>
              <a:rPr lang="en-US" dirty="0" smtClean="0"/>
              <a:t>Drag picture to placeholder or click icon to add</a:t>
            </a:r>
            <a:endParaRPr dirty="0"/>
          </a:p>
        </p:txBody>
      </p:sp>
      <p:sp>
        <p:nvSpPr>
          <p:cNvPr id="10" name="Rectangle 9"/>
          <p:cNvSpPr/>
          <p:nvPr/>
        </p:nvSpPr>
        <p:spPr>
          <a:xfrm>
            <a:off x="182880" y="3281082"/>
            <a:ext cx="8787384" cy="3174582"/>
          </a:xfrm>
          <a:prstGeom prst="rect">
            <a:avLst/>
          </a:prstGeom>
          <a:gradFill>
            <a:gsLst>
              <a:gs pos="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859" y="3329268"/>
            <a:ext cx="8346141" cy="1014132"/>
          </a:xfrm>
        </p:spPr>
        <p:txBody>
          <a:bodyPr anchor="b"/>
          <a:lstStyle>
            <a:lvl1pPr algn="l">
              <a:defRPr sz="3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416859" y="4343399"/>
            <a:ext cx="8346141" cy="1909763"/>
          </a:xfrm>
        </p:spPr>
        <p:txBody>
          <a:bodyPr>
            <a:normAutofit/>
          </a:bodyPr>
          <a:lstStyle>
            <a:lvl1pPr marL="0" indent="0">
              <a:lnSpc>
                <a:spcPct val="110000"/>
              </a:lnSpc>
              <a:spcBef>
                <a:spcPts val="600"/>
              </a:spcBef>
              <a:buNone/>
              <a:defRPr sz="18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B67F00-4A1A-5F4B-B21F-2127620CF560}" type="datetime1">
              <a:rPr lang="en-US" smtClean="0"/>
              <a:t>11/16/20</a:t>
            </a:fld>
            <a:endParaRPr lang="en-US" dirty="0"/>
          </a:p>
        </p:txBody>
      </p:sp>
      <p:sp>
        <p:nvSpPr>
          <p:cNvPr id="6" name="Footer Placeholder 5"/>
          <p:cNvSpPr>
            <a:spLocks noGrp="1"/>
          </p:cNvSpPr>
          <p:nvPr>
            <p:ph type="ftr" sz="quarter" idx="11"/>
          </p:nvPr>
        </p:nvSpPr>
        <p:spPr/>
        <p:txBody>
          <a:bodyPr/>
          <a:lstStyle/>
          <a:p>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pic>
        <p:nvPicPr>
          <p:cNvPr id="9" name="Picture 8" descr="wireframeOverlay-PCVertical.png"/>
          <p:cNvPicPr>
            <a:picLocks noChangeAspect="1"/>
          </p:cNvPicPr>
          <p:nvPr/>
        </p:nvPicPr>
        <p:blipFill>
          <a:blip r:embed="rId2"/>
          <a:srcRect b="-123309"/>
          <a:stretch>
            <a:fillRect/>
          </a:stretch>
        </p:blipFill>
        <p:spPr>
          <a:xfrm>
            <a:off x="3835212" y="1179575"/>
            <a:ext cx="5133975" cy="5275013"/>
          </a:xfrm>
          <a:prstGeom prst="rect">
            <a:avLst/>
          </a:prstGeom>
          <a:gradFill>
            <a:gsLst>
              <a:gs pos="0">
                <a:schemeClr val="bg2"/>
              </a:gs>
              <a:gs pos="100000">
                <a:schemeClr val="tx2"/>
              </a:gs>
            </a:gsLst>
            <a:lin ang="5400000" scaled="0"/>
          </a:gradFill>
        </p:spPr>
      </p:pic>
      <p:sp>
        <p:nvSpPr>
          <p:cNvPr id="2" name="Title 1"/>
          <p:cNvSpPr>
            <a:spLocks noGrp="1"/>
          </p:cNvSpPr>
          <p:nvPr>
            <p:ph type="title"/>
          </p:nvPr>
        </p:nvSpPr>
        <p:spPr>
          <a:xfrm>
            <a:off x="4191000" y="1680882"/>
            <a:ext cx="4313891" cy="1162050"/>
          </a:xfrm>
        </p:spPr>
        <p:txBody>
          <a:bodyPr anchor="b"/>
          <a:lstStyle>
            <a:lvl1pPr algn="l">
              <a:defRPr sz="28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4191000" y="2837329"/>
            <a:ext cx="4313891" cy="3415834"/>
          </a:xfrm>
        </p:spPr>
        <p:txBody>
          <a:bodyPr>
            <a:normAutofit/>
          </a:bodyPr>
          <a:lstStyle>
            <a:lvl1pPr marL="0" indent="0">
              <a:lnSpc>
                <a:spcPct val="110000"/>
              </a:lnSpc>
              <a:spcBef>
                <a:spcPts val="600"/>
              </a:spcBef>
              <a:buNone/>
              <a:defRPr sz="16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E3CA7-E6F6-2546-A529-C4C27DFBAACD}" type="datetime1">
              <a:rPr lang="en-US" smtClean="0"/>
              <a:t>11/16/20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8" name="Picture Placeholder 10"/>
          <p:cNvSpPr>
            <a:spLocks noGrp="1"/>
          </p:cNvSpPr>
          <p:nvPr>
            <p:ph type="pic" sz="quarter" idx="14"/>
          </p:nvPr>
        </p:nvSpPr>
        <p:spPr>
          <a:xfrm>
            <a:off x="182880" y="1179576"/>
            <a:ext cx="3671047" cy="2205318"/>
          </a:xfrm>
        </p:spPr>
        <p:txBody>
          <a:bodyPr/>
          <a:lstStyle>
            <a:lvl1pPr>
              <a:buNone/>
              <a:defRPr/>
            </a:lvl1pPr>
          </a:lstStyle>
          <a:p>
            <a:r>
              <a:rPr lang="en-US" dirty="0" smtClean="0"/>
              <a:t>Drag picture to placeholder or click icon to add</a:t>
            </a:r>
            <a:endParaRPr dirty="0"/>
          </a:p>
        </p:txBody>
      </p:sp>
      <p:sp>
        <p:nvSpPr>
          <p:cNvPr id="10" name="Picture Placeholder 10"/>
          <p:cNvSpPr>
            <a:spLocks noGrp="1"/>
          </p:cNvSpPr>
          <p:nvPr>
            <p:ph type="pic" sz="quarter" idx="15"/>
          </p:nvPr>
        </p:nvSpPr>
        <p:spPr>
          <a:xfrm>
            <a:off x="2015983" y="3383280"/>
            <a:ext cx="1837944" cy="3072384"/>
          </a:xfrm>
        </p:spPr>
        <p:txBody>
          <a:bodyPr/>
          <a:lstStyle>
            <a:lvl1pPr>
              <a:buNone/>
              <a:defRPr/>
            </a:lvl1pPr>
          </a:lstStyle>
          <a:p>
            <a:r>
              <a:rPr lang="en-US" dirty="0" smtClean="0"/>
              <a:t>Drag picture to placeholder or click icon to add</a:t>
            </a:r>
            <a:endParaRPr dirty="0"/>
          </a:p>
        </p:txBody>
      </p:sp>
      <p:sp>
        <p:nvSpPr>
          <p:cNvPr id="12" name="Picture Placeholder 10"/>
          <p:cNvSpPr>
            <a:spLocks noGrp="1"/>
          </p:cNvSpPr>
          <p:nvPr>
            <p:ph type="pic" sz="quarter" idx="16"/>
          </p:nvPr>
        </p:nvSpPr>
        <p:spPr>
          <a:xfrm>
            <a:off x="182880" y="3383280"/>
            <a:ext cx="1837944" cy="3072384"/>
          </a:xfrm>
        </p:spPr>
        <p:txBody>
          <a:bodyPr/>
          <a:lstStyle>
            <a:lvl1pPr>
              <a:buNone/>
              <a:defRPr/>
            </a:lvl1pPr>
          </a:lstStyle>
          <a:p>
            <a:r>
              <a:rPr lang="en-US" dirty="0" smtClean="0"/>
              <a:t>Drag picture to placeholder or click icon to add</a:t>
            </a:r>
            <a:endParaRPr dirty="0"/>
          </a:p>
        </p:txBody>
      </p:sp>
      <p:sp>
        <p:nvSpPr>
          <p:cNvPr id="13" name="Slide Number Placeholder 5"/>
          <p:cNvSpPr>
            <a:spLocks noGrp="1"/>
          </p:cNvSpPr>
          <p:nvPr>
            <p:ph type="sldNum" sz="quarter" idx="12"/>
          </p:nvPr>
        </p:nvSpPr>
        <p:spPr>
          <a:xfrm>
            <a:off x="8382000" y="1219200"/>
            <a:ext cx="533400" cy="365125"/>
          </a:xfrm>
        </p:spPr>
        <p:txBody>
          <a:bodyPr/>
          <a:lstStyle/>
          <a:p>
            <a:fld id="{886BB73A-582F-4420-9A14-CB10A2B2E5E8}" type="slidenum">
              <a:rPr lang="en-US" smtClean="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wireframeOverlay-Content.png"/>
          <p:cNvPicPr>
            <a:picLocks noChangeAspect="1"/>
          </p:cNvPicPr>
          <p:nvPr/>
        </p:nvPicPr>
        <p:blipFill>
          <a:blip r:embed="rId2"/>
          <a:stretch>
            <a:fillRect/>
          </a:stretch>
        </p:blipFill>
        <p:spPr>
          <a:xfrm>
            <a:off x="179294" y="1179576"/>
            <a:ext cx="8787384" cy="1440702"/>
          </a:xfrm>
          <a:prstGeom prst="rect">
            <a:avLst/>
          </a:prstGeom>
          <a:gradFill>
            <a:gsLst>
              <a:gs pos="0">
                <a:schemeClr val="tx2"/>
              </a:gs>
              <a:gs pos="100000">
                <a:schemeClr val="bg2"/>
              </a:gs>
            </a:gsLst>
            <a:lin ang="5400000" scaled="0"/>
          </a:gradFill>
        </p:spPr>
      </p:pic>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lang="en-US" sz="1800" kern="1200" dirty="0" smtClean="0">
                <a:solidFill>
                  <a:schemeClr val="tx1">
                    <a:lumMod val="75000"/>
                    <a:lumOff val="25000"/>
                  </a:schemeClr>
                </a:solidFill>
                <a:latin typeface="+mn-lt"/>
                <a:ea typeface="+mn-ea"/>
                <a:cs typeface="+mn-cs"/>
              </a:defRPr>
            </a:lvl6pPr>
            <a:lvl7pPr>
              <a:defRPr lang="en-US" sz="1800" kern="1200" dirty="0" smtClean="0">
                <a:solidFill>
                  <a:schemeClr val="tx1">
                    <a:lumMod val="75000"/>
                    <a:lumOff val="25000"/>
                  </a:schemeClr>
                </a:solidFill>
                <a:latin typeface="+mn-lt"/>
                <a:ea typeface="+mn-ea"/>
                <a:cs typeface="+mn-cs"/>
              </a:defRPr>
            </a:lvl7pPr>
            <a:lvl8pPr>
              <a:defRPr lang="en-US" sz="1800" kern="1200" dirty="0" smtClean="0">
                <a:solidFill>
                  <a:schemeClr val="tx1">
                    <a:lumMod val="75000"/>
                    <a:lumOff val="25000"/>
                  </a:schemeClr>
                </a:solidFill>
                <a:latin typeface="+mn-lt"/>
                <a:ea typeface="+mn-ea"/>
                <a:cs typeface="+mn-cs"/>
              </a:defRPr>
            </a:lvl8pPr>
            <a:lvl9pPr>
              <a:defRPr sz="1800" kern="1200" dirty="0">
                <a:solidFill>
                  <a:schemeClr val="tx1">
                    <a:lumMod val="75000"/>
                    <a:lumOff val="25000"/>
                  </a:schemeClr>
                </a:solidFill>
                <a:latin typeface="+mn-lt"/>
                <a:ea typeface="+mn-ea"/>
                <a:cs typeface="+mn-cs"/>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9CF96ACE-4AE6-0D44-9442-28C21CDD10B9}" type="datetime1">
              <a:rPr lang="en-US" smtClean="0"/>
              <a:t>11/16/20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6BB73A-582F-4420-9A14-CB10A2B2E5E8}" type="slidenum">
              <a:rPr lang="en-US" smtClean="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wireframeOverlay-VerticalTC.png"/>
          <p:cNvPicPr>
            <a:picLocks noChangeAspect="1"/>
          </p:cNvPicPr>
          <p:nvPr/>
        </p:nvPicPr>
        <p:blipFill>
          <a:blip r:embed="rId2"/>
          <a:srcRect t="-93650"/>
          <a:stretch>
            <a:fillRect/>
          </a:stretch>
        </p:blipFill>
        <p:spPr>
          <a:xfrm>
            <a:off x="7445188" y="1178128"/>
            <a:ext cx="1524000" cy="5275339"/>
          </a:xfrm>
          <a:prstGeom prst="rect">
            <a:avLst/>
          </a:prstGeom>
          <a:gradFill>
            <a:gsLst>
              <a:gs pos="0">
                <a:schemeClr val="tx2"/>
              </a:gs>
              <a:gs pos="100000">
                <a:schemeClr val="bg2"/>
              </a:gs>
            </a:gsLst>
            <a:lin ang="5400000" scaled="0"/>
          </a:gradFill>
        </p:spPr>
      </p:pic>
      <p:sp>
        <p:nvSpPr>
          <p:cNvPr id="2" name="Vertical Title 1"/>
          <p:cNvSpPr>
            <a:spLocks noGrp="1"/>
          </p:cNvSpPr>
          <p:nvPr>
            <p:ph type="title" orient="vert"/>
          </p:nvPr>
        </p:nvSpPr>
        <p:spPr>
          <a:xfrm>
            <a:off x="7440705" y="1398494"/>
            <a:ext cx="1447800" cy="4849906"/>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417513" y="1398494"/>
            <a:ext cx="6669087" cy="4849906"/>
          </a:xfrm>
        </p:spPr>
        <p:txBody>
          <a:bodyPr vert="eaVert"/>
          <a:lstStyle>
            <a:lvl5pPr>
              <a:defRPr/>
            </a:lvl5pPr>
            <a:lvl6pPr>
              <a:defRPr lang="en-US" sz="1800" kern="1200" dirty="0" smtClean="0">
                <a:solidFill>
                  <a:schemeClr val="tx1">
                    <a:lumMod val="75000"/>
                    <a:lumOff val="25000"/>
                  </a:schemeClr>
                </a:solidFill>
                <a:latin typeface="+mn-lt"/>
                <a:ea typeface="+mn-ea"/>
                <a:cs typeface="+mn-cs"/>
              </a:defRPr>
            </a:lvl6pPr>
            <a:lvl7pPr>
              <a:defRPr lang="en-US" sz="1800" kern="1200" dirty="0" smtClean="0">
                <a:solidFill>
                  <a:schemeClr val="tx1">
                    <a:lumMod val="75000"/>
                    <a:lumOff val="25000"/>
                  </a:schemeClr>
                </a:solidFill>
                <a:latin typeface="+mn-lt"/>
                <a:ea typeface="+mn-ea"/>
                <a:cs typeface="+mn-cs"/>
              </a:defRPr>
            </a:lvl7pPr>
            <a:lvl8pPr>
              <a:defRPr lang="en-US" sz="1800" kern="1200" dirty="0" smtClean="0">
                <a:solidFill>
                  <a:schemeClr val="tx1">
                    <a:lumMod val="75000"/>
                    <a:lumOff val="25000"/>
                  </a:schemeClr>
                </a:solidFill>
                <a:latin typeface="+mn-lt"/>
                <a:ea typeface="+mn-ea"/>
                <a:cs typeface="+mn-cs"/>
              </a:defRPr>
            </a:lvl8pPr>
            <a:lvl9pPr>
              <a:defRPr sz="1800" kern="1200" dirty="0">
                <a:solidFill>
                  <a:schemeClr val="tx1">
                    <a:lumMod val="75000"/>
                    <a:lumOff val="25000"/>
                  </a:schemeClr>
                </a:solidFill>
                <a:latin typeface="+mn-lt"/>
                <a:ea typeface="+mn-ea"/>
                <a:cs typeface="+mn-cs"/>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A29CD340-2418-E84C-BC73-B9C8BE8BCEE4}" type="datetime1">
              <a:rPr lang="en-US" smtClean="0"/>
              <a:t>11/16/20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6BB73A-582F-4420-9A14-CB10A2B2E5E8}" type="slidenum">
              <a:rPr lang="en-US" smtClean="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Closin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09F41A-824D-DF4F-9EDD-CD75600D7220}" type="datetime1">
              <a:rPr lang="en-US" smtClean="0"/>
              <a:t>11/16/20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86BB73A-582F-4420-9A14-CB10A2B2E5E8}" type="slidenum">
              <a:rPr lang="en-US" smtClean="0"/>
              <a:t>‹#›</a:t>
            </a:fld>
            <a:endParaRPr lang="en-US" dirty="0"/>
          </a:p>
        </p:txBody>
      </p:sp>
      <p:sp>
        <p:nvSpPr>
          <p:cNvPr id="5" name="Rectangle 4"/>
          <p:cNvSpPr/>
          <p:nvPr/>
        </p:nvSpPr>
        <p:spPr>
          <a:xfrm>
            <a:off x="182880" y="1179576"/>
            <a:ext cx="8787384" cy="5276088"/>
          </a:xfrm>
          <a:prstGeom prst="rect">
            <a:avLst/>
          </a:prstGeom>
          <a:gradFill>
            <a:gsLst>
              <a:gs pos="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6" name="Picture 5" descr="DirectionalButtons-LeftOnlyOnly.png"/>
          <p:cNvPicPr>
            <a:picLocks noChangeAspect="1"/>
          </p:cNvPicPr>
          <p:nvPr/>
        </p:nvPicPr>
        <p:blipFill>
          <a:blip r:embed="rId2"/>
          <a:stretch>
            <a:fillRect/>
          </a:stretch>
        </p:blipFill>
        <p:spPr>
          <a:xfrm>
            <a:off x="7837488" y="538163"/>
            <a:ext cx="752475" cy="352425"/>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wireframeOverlay-Content.png"/>
          <p:cNvPicPr>
            <a:picLocks noChangeAspect="1"/>
          </p:cNvPicPr>
          <p:nvPr/>
        </p:nvPicPr>
        <p:blipFill>
          <a:blip r:embed="rId2"/>
          <a:stretch>
            <a:fillRect/>
          </a:stretch>
        </p:blipFill>
        <p:spPr>
          <a:xfrm>
            <a:off x="179294" y="1179576"/>
            <a:ext cx="8787384" cy="1440702"/>
          </a:xfrm>
          <a:prstGeom prst="rect">
            <a:avLst/>
          </a:prstGeom>
          <a:gradFill>
            <a:gsLst>
              <a:gs pos="0">
                <a:schemeClr val="tx2"/>
              </a:gs>
              <a:gs pos="100000">
                <a:schemeClr val="bg2"/>
              </a:gs>
            </a:gsLst>
            <a:lin ang="5400000" scaled="0"/>
          </a:gradFill>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a:xfrm>
            <a:off x="415925" y="2756646"/>
            <a:ext cx="8308975" cy="3491753"/>
          </a:xfrm>
        </p:spPr>
        <p:txBody>
          <a:bodyPr>
            <a:normAutofit/>
          </a:bodyPr>
          <a:lstStyle>
            <a:lvl1pPr>
              <a:defRPr sz="2000"/>
            </a:lvl1pPr>
            <a:lvl2pPr>
              <a:defRPr sz="18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6A92C7D8-7255-B645-96A3-C58C4ADFFC62}" type="datetime1">
              <a:rPr lang="en-US" smtClean="0"/>
              <a:t>11/16/20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6BB73A-582F-4420-9A14-CB10A2B2E5E8}"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Alt.">
    <p:spTree>
      <p:nvGrpSpPr>
        <p:cNvPr id="1" name=""/>
        <p:cNvGrpSpPr/>
        <p:nvPr/>
      </p:nvGrpSpPr>
      <p:grpSpPr>
        <a:xfrm>
          <a:off x="0" y="0"/>
          <a:ext cx="0" cy="0"/>
          <a:chOff x="0" y="0"/>
          <a:chExt cx="0" cy="0"/>
        </a:xfrm>
      </p:grpSpPr>
      <p:pic>
        <p:nvPicPr>
          <p:cNvPr id="8" name="Picture 7" descr="wireframeOverlay-TCFull.png"/>
          <p:cNvPicPr>
            <a:picLocks noChangeAspect="1"/>
          </p:cNvPicPr>
          <p:nvPr/>
        </p:nvPicPr>
        <p:blipFill>
          <a:blip r:embed="rId2"/>
          <a:srcRect l="-198711"/>
          <a:stretch>
            <a:fillRect/>
          </a:stretch>
        </p:blipFill>
        <p:spPr>
          <a:xfrm>
            <a:off x="177999" y="1179576"/>
            <a:ext cx="8788373" cy="5276088"/>
          </a:xfrm>
          <a:prstGeom prst="rect">
            <a:avLst/>
          </a:prstGeom>
          <a:gradFill>
            <a:gsLst>
              <a:gs pos="0">
                <a:schemeClr val="bg2"/>
              </a:gs>
              <a:gs pos="100000">
                <a:schemeClr val="tx2"/>
              </a:gs>
            </a:gsLst>
            <a:lin ang="5400000" scaled="0"/>
          </a:gradFill>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1pPr>
              <a:buClrTx/>
              <a:defRPr>
                <a:solidFill>
                  <a:schemeClr val="bg1"/>
                </a:solidFill>
              </a:defRPr>
            </a:lvl1pPr>
            <a:lvl2pPr>
              <a:buClr>
                <a:schemeClr val="bg1">
                  <a:lumMod val="75000"/>
                </a:schemeClr>
              </a:buClr>
              <a:defRPr>
                <a:solidFill>
                  <a:schemeClr val="bg1"/>
                </a:solidFill>
              </a:defRPr>
            </a:lvl2pPr>
            <a:lvl3pPr>
              <a:buClrTx/>
              <a:defRPr>
                <a:solidFill>
                  <a:schemeClr val="bg1"/>
                </a:solidFill>
              </a:defRPr>
            </a:lvl3pPr>
            <a:lvl4pPr>
              <a:buClr>
                <a:schemeClr val="bg1">
                  <a:lumMod val="75000"/>
                </a:schemeClr>
              </a:buClr>
              <a:defRPr>
                <a:solidFill>
                  <a:schemeClr val="bg1"/>
                </a:solidFill>
              </a:defRPr>
            </a:lvl4pPr>
            <a:lvl5pPr>
              <a:buClrTx/>
              <a:defRPr>
                <a:solidFill>
                  <a:schemeClr val="bg1"/>
                </a:solidFill>
              </a:defRPr>
            </a:lvl5pPr>
            <a:lvl6pPr>
              <a:buClr>
                <a:schemeClr val="bg1">
                  <a:lumMod val="75000"/>
                </a:schemeClr>
              </a:buClr>
              <a:defRPr lang="en-US" sz="1800" kern="1200" dirty="0" smtClean="0">
                <a:solidFill>
                  <a:schemeClr val="bg1"/>
                </a:solidFill>
                <a:latin typeface="+mn-lt"/>
                <a:ea typeface="+mn-ea"/>
                <a:cs typeface="+mn-cs"/>
              </a:defRPr>
            </a:lvl6pPr>
            <a:lvl7pPr>
              <a:buClr>
                <a:schemeClr val="bg1"/>
              </a:buClr>
              <a:defRPr lang="en-US" sz="1800" kern="1200" dirty="0" smtClean="0">
                <a:solidFill>
                  <a:schemeClr val="bg1"/>
                </a:solidFill>
                <a:latin typeface="+mn-lt"/>
                <a:ea typeface="+mn-ea"/>
                <a:cs typeface="+mn-cs"/>
              </a:defRPr>
            </a:lvl7pPr>
            <a:lvl8pPr>
              <a:buClr>
                <a:schemeClr val="bg1">
                  <a:lumMod val="75000"/>
                </a:schemeClr>
              </a:buClr>
              <a:defRPr lang="en-US" sz="1800" kern="1200" dirty="0" smtClean="0">
                <a:solidFill>
                  <a:schemeClr val="bg1"/>
                </a:solidFill>
                <a:latin typeface="+mn-lt"/>
                <a:ea typeface="+mn-ea"/>
                <a:cs typeface="+mn-cs"/>
              </a:defRPr>
            </a:lvl8pPr>
            <a:lvl9pPr>
              <a:buClr>
                <a:schemeClr val="bg1"/>
              </a:buClr>
              <a:defRPr sz="1800" kern="1200" dirty="0">
                <a:solidFill>
                  <a:schemeClr val="bg1"/>
                </a:solidFill>
                <a:latin typeface="+mn-lt"/>
                <a:ea typeface="+mn-ea"/>
                <a:cs typeface="+mn-cs"/>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A9E0F3B7-3B29-5141-B575-762506A2F651}" type="datetime1">
              <a:rPr lang="en-US" smtClean="0"/>
              <a:t>11/16/20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6BB73A-582F-4420-9A14-CB10A2B2E5E8}"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wireframeOverlay-SectionH.png"/>
          <p:cNvPicPr>
            <a:picLocks noChangeAspect="1"/>
          </p:cNvPicPr>
          <p:nvPr/>
        </p:nvPicPr>
        <p:blipFill>
          <a:blip r:embed="rId2"/>
          <a:srcRect r="-91875"/>
          <a:stretch>
            <a:fillRect/>
          </a:stretch>
        </p:blipFill>
        <p:spPr>
          <a:xfrm>
            <a:off x="182880" y="1179576"/>
            <a:ext cx="8785105" cy="5276088"/>
          </a:xfrm>
          <a:prstGeom prst="rect">
            <a:avLst/>
          </a:prstGeom>
          <a:gradFill>
            <a:gsLst>
              <a:gs pos="0">
                <a:schemeClr val="tx2"/>
              </a:gs>
              <a:gs pos="100000">
                <a:schemeClr val="bg2"/>
              </a:gs>
            </a:gsLst>
            <a:lin ang="5400000" scaled="0"/>
          </a:gradFill>
        </p:spPr>
      </p:pic>
      <p:sp>
        <p:nvSpPr>
          <p:cNvPr id="2" name="Title 1"/>
          <p:cNvSpPr>
            <a:spLocks noGrp="1"/>
          </p:cNvSpPr>
          <p:nvPr>
            <p:ph type="title"/>
          </p:nvPr>
        </p:nvSpPr>
        <p:spPr>
          <a:xfrm>
            <a:off x="2133600" y="3429000"/>
            <a:ext cx="6591300" cy="1371600"/>
          </a:xfrm>
        </p:spPr>
        <p:txBody>
          <a:bodyPr anchor="b" anchorCtr="0"/>
          <a:lstStyle>
            <a:lvl1pPr algn="r">
              <a:defRPr sz="4800" b="0" cap="none" baseline="0"/>
            </a:lvl1pPr>
          </a:lstStyle>
          <a:p>
            <a:r>
              <a:rPr lang="en-US" smtClean="0"/>
              <a:t>Click to edit Master title style</a:t>
            </a:r>
            <a:endParaRPr dirty="0"/>
          </a:p>
        </p:txBody>
      </p:sp>
      <p:sp>
        <p:nvSpPr>
          <p:cNvPr id="3" name="Text Placeholder 2"/>
          <p:cNvSpPr>
            <a:spLocks noGrp="1"/>
          </p:cNvSpPr>
          <p:nvPr>
            <p:ph type="body" idx="1"/>
          </p:nvPr>
        </p:nvSpPr>
        <p:spPr>
          <a:xfrm>
            <a:off x="2133600" y="4800599"/>
            <a:ext cx="6591300" cy="1066801"/>
          </a:xfrm>
        </p:spPr>
        <p:txBody>
          <a:bodyPr anchor="t" anchorCtr="0">
            <a:normAutofit/>
          </a:bodyPr>
          <a:lstStyle>
            <a:lvl1pPr marL="0" indent="0" algn="r">
              <a:spcBef>
                <a:spcPts val="300"/>
              </a:spcBef>
              <a:buNone/>
              <a:defRPr sz="18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08F208-ABD4-C341-B758-90AF899D5FB6}" type="datetime1">
              <a:rPr lang="en-US" smtClean="0"/>
              <a:t>11/16/20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86BB73A-582F-4420-9A14-CB10A2B2E5E8}"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wireframeOverlay-Content.png"/>
          <p:cNvPicPr>
            <a:picLocks noChangeAspect="1"/>
          </p:cNvPicPr>
          <p:nvPr/>
        </p:nvPicPr>
        <p:blipFill>
          <a:blip r:embed="rId2"/>
          <a:stretch>
            <a:fillRect/>
          </a:stretch>
        </p:blipFill>
        <p:spPr>
          <a:xfrm>
            <a:off x="179294" y="1179576"/>
            <a:ext cx="8787384" cy="1440702"/>
          </a:xfrm>
          <a:prstGeom prst="rect">
            <a:avLst/>
          </a:prstGeom>
          <a:gradFill>
            <a:gsLst>
              <a:gs pos="0">
                <a:schemeClr val="tx2"/>
              </a:gs>
              <a:gs pos="100000">
                <a:schemeClr val="bg2"/>
              </a:gs>
            </a:gsLst>
            <a:lin ang="5400000" scaled="0"/>
          </a:gradFill>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16859" y="2770188"/>
            <a:ext cx="3840480" cy="3464765"/>
          </a:xfrm>
        </p:spPr>
        <p:txBody>
          <a:bodyPr>
            <a:normAutofit/>
          </a:bodyPr>
          <a:lstStyle>
            <a:lvl1pPr>
              <a:spcBef>
                <a:spcPts val="1800"/>
              </a:spcBef>
              <a:defRPr sz="1800"/>
            </a:lvl1pPr>
            <a:lvl2pPr>
              <a:defRPr sz="1800"/>
            </a:lvl2pPr>
            <a:lvl3pPr>
              <a:defRPr sz="1800"/>
            </a:lvl3pPr>
            <a:lvl4pPr>
              <a:defRPr sz="1800"/>
            </a:lvl4pPr>
            <a:lvl5pPr>
              <a:defRPr sz="1800"/>
            </a:lvl5pPr>
            <a:lvl6pPr>
              <a:defRPr lang="en-US" sz="1800" kern="1200" dirty="0" smtClean="0">
                <a:solidFill>
                  <a:schemeClr val="tx1">
                    <a:lumMod val="75000"/>
                    <a:lumOff val="25000"/>
                  </a:schemeClr>
                </a:solidFill>
                <a:latin typeface="+mn-lt"/>
                <a:ea typeface="+mn-ea"/>
                <a:cs typeface="+mn-cs"/>
              </a:defRPr>
            </a:lvl6pPr>
            <a:lvl7pPr>
              <a:defRPr lang="en-US" sz="1800" kern="1200" dirty="0" smtClean="0">
                <a:solidFill>
                  <a:schemeClr val="tx1">
                    <a:lumMod val="75000"/>
                    <a:lumOff val="25000"/>
                  </a:schemeClr>
                </a:solidFill>
                <a:latin typeface="+mn-lt"/>
                <a:ea typeface="+mn-ea"/>
                <a:cs typeface="+mn-cs"/>
              </a:defRPr>
            </a:lvl7pPr>
            <a:lvl8pPr>
              <a:defRPr lang="en-US" sz="1800" kern="1200" dirty="0" smtClean="0">
                <a:solidFill>
                  <a:schemeClr val="tx1">
                    <a:lumMod val="75000"/>
                    <a:lumOff val="25000"/>
                  </a:schemeClr>
                </a:solidFill>
                <a:latin typeface="+mn-lt"/>
                <a:ea typeface="+mn-ea"/>
                <a:cs typeface="+mn-cs"/>
              </a:defRPr>
            </a:lvl8pPr>
            <a:lvl9pPr>
              <a:defRPr sz="1800" kern="1200" dirty="0">
                <a:solidFill>
                  <a:schemeClr val="tx1">
                    <a:lumMod val="75000"/>
                    <a:lumOff val="25000"/>
                  </a:schemeClr>
                </a:solidFill>
                <a:latin typeface="+mn-lt"/>
                <a:ea typeface="+mn-ea"/>
                <a:cs typeface="+mn-cs"/>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873214" y="2770188"/>
            <a:ext cx="3840480" cy="3464765"/>
          </a:xfrm>
        </p:spPr>
        <p:txBody>
          <a:bodyPr>
            <a:normAutofit/>
          </a:bodyPr>
          <a:lstStyle>
            <a:lvl1pPr>
              <a:spcBef>
                <a:spcPts val="1800"/>
              </a:spcBef>
              <a:defRPr sz="1800"/>
            </a:lvl1pPr>
            <a:lvl2pPr>
              <a:defRPr sz="1800"/>
            </a:lvl2pPr>
            <a:lvl3pPr>
              <a:defRPr sz="1800"/>
            </a:lvl3pPr>
            <a:lvl4pPr>
              <a:defRPr sz="1800"/>
            </a:lvl4pPr>
            <a:lvl5pPr>
              <a:defRPr sz="1800"/>
            </a:lvl5pPr>
            <a:lvl6pPr>
              <a:defRPr lang="en-US" sz="1800" kern="1200" dirty="0" smtClean="0">
                <a:solidFill>
                  <a:schemeClr val="tx1">
                    <a:lumMod val="75000"/>
                    <a:lumOff val="25000"/>
                  </a:schemeClr>
                </a:solidFill>
                <a:latin typeface="+mn-lt"/>
                <a:ea typeface="+mn-ea"/>
                <a:cs typeface="+mn-cs"/>
              </a:defRPr>
            </a:lvl6pPr>
            <a:lvl7pPr>
              <a:defRPr lang="en-US" sz="1800" kern="1200" dirty="0" smtClean="0">
                <a:solidFill>
                  <a:schemeClr val="tx1">
                    <a:lumMod val="75000"/>
                    <a:lumOff val="25000"/>
                  </a:schemeClr>
                </a:solidFill>
                <a:latin typeface="+mn-lt"/>
                <a:ea typeface="+mn-ea"/>
                <a:cs typeface="+mn-cs"/>
              </a:defRPr>
            </a:lvl7pPr>
            <a:lvl8pPr>
              <a:defRPr lang="en-US" sz="1800" kern="1200" dirty="0" smtClean="0">
                <a:solidFill>
                  <a:schemeClr val="tx1">
                    <a:lumMod val="75000"/>
                    <a:lumOff val="25000"/>
                  </a:schemeClr>
                </a:solidFill>
                <a:latin typeface="+mn-lt"/>
                <a:ea typeface="+mn-ea"/>
                <a:cs typeface="+mn-cs"/>
              </a:defRPr>
            </a:lvl8pPr>
            <a:lvl9pPr>
              <a:defRPr sz="1800" kern="1200" dirty="0">
                <a:solidFill>
                  <a:schemeClr val="tx1">
                    <a:lumMod val="75000"/>
                    <a:lumOff val="25000"/>
                  </a:schemeClr>
                </a:solidFill>
                <a:latin typeface="+mn-lt"/>
                <a:ea typeface="+mn-ea"/>
                <a:cs typeface="+mn-cs"/>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A7DD9E0-43EE-644B-A211-FBD3B63F89FD}" type="datetime1">
              <a:rPr lang="en-US" smtClean="0"/>
              <a:t>11/16/20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86BB73A-582F-4420-9A14-CB10A2B2E5E8}"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wireframeOverlay-Content.png"/>
          <p:cNvPicPr>
            <a:picLocks noChangeAspect="1"/>
          </p:cNvPicPr>
          <p:nvPr/>
        </p:nvPicPr>
        <p:blipFill>
          <a:blip r:embed="rId2"/>
          <a:stretch>
            <a:fillRect/>
          </a:stretch>
        </p:blipFill>
        <p:spPr>
          <a:xfrm>
            <a:off x="179294" y="1179576"/>
            <a:ext cx="8787384" cy="1440702"/>
          </a:xfrm>
          <a:prstGeom prst="rect">
            <a:avLst/>
          </a:prstGeom>
          <a:gradFill>
            <a:gsLst>
              <a:gs pos="0">
                <a:schemeClr val="tx2"/>
              </a:gs>
              <a:gs pos="100000">
                <a:schemeClr val="bg2"/>
              </a:gs>
            </a:gsLst>
            <a:lin ang="5400000" scaled="0"/>
          </a:gradFill>
        </p:spPr>
      </p:pic>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16859" y="2675964"/>
            <a:ext cx="3840480" cy="645459"/>
          </a:xfrm>
        </p:spPr>
        <p:txBody>
          <a:bodyPr anchor="ctr" anchorCtr="0">
            <a:normAutofit/>
          </a:bodyPr>
          <a:lstStyle>
            <a:lvl1pPr marL="0" indent="0" algn="ctr">
              <a:spcBef>
                <a:spcPts val="300"/>
              </a:spcBef>
              <a:buNone/>
              <a:defRPr sz="2400" b="0">
                <a:solidFill>
                  <a:schemeClr val="bg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16859" y="3307976"/>
            <a:ext cx="3840480" cy="2925762"/>
          </a:xfrm>
        </p:spPr>
        <p:txBody>
          <a:bodyPr>
            <a:normAutofit/>
          </a:bodyPr>
          <a:lstStyle>
            <a:lvl1pPr>
              <a:spcBef>
                <a:spcPts val="1800"/>
              </a:spcBef>
              <a:defRPr sz="1800"/>
            </a:lvl1pPr>
            <a:lvl2pPr>
              <a:defRPr sz="1800"/>
            </a:lvl2pPr>
            <a:lvl3pPr>
              <a:defRPr sz="1800"/>
            </a:lvl3pPr>
            <a:lvl4pPr>
              <a:defRPr sz="1800"/>
            </a:lvl4pPr>
            <a:lvl5pPr>
              <a:defRPr sz="1800"/>
            </a:lvl5pPr>
            <a:lvl6pPr>
              <a:defRPr lang="en-US" sz="1800" kern="1200" dirty="0" smtClean="0">
                <a:solidFill>
                  <a:schemeClr val="tx1">
                    <a:lumMod val="75000"/>
                    <a:lumOff val="25000"/>
                  </a:schemeClr>
                </a:solidFill>
                <a:latin typeface="+mn-lt"/>
                <a:ea typeface="+mn-ea"/>
                <a:cs typeface="+mn-cs"/>
              </a:defRPr>
            </a:lvl6pPr>
            <a:lvl7pPr>
              <a:defRPr lang="en-US" sz="1800" kern="1200" dirty="0" smtClean="0">
                <a:solidFill>
                  <a:schemeClr val="tx1">
                    <a:lumMod val="75000"/>
                    <a:lumOff val="25000"/>
                  </a:schemeClr>
                </a:solidFill>
                <a:latin typeface="+mn-lt"/>
                <a:ea typeface="+mn-ea"/>
                <a:cs typeface="+mn-cs"/>
              </a:defRPr>
            </a:lvl7pPr>
            <a:lvl8pPr>
              <a:defRPr lang="en-US" sz="1800" kern="1200" dirty="0" smtClean="0">
                <a:solidFill>
                  <a:schemeClr val="tx1">
                    <a:lumMod val="75000"/>
                    <a:lumOff val="25000"/>
                  </a:schemeClr>
                </a:solidFill>
                <a:latin typeface="+mn-lt"/>
                <a:ea typeface="+mn-ea"/>
                <a:cs typeface="+mn-cs"/>
              </a:defRPr>
            </a:lvl8pPr>
            <a:lvl9pPr>
              <a:defRPr sz="1800" kern="1200" dirty="0">
                <a:solidFill>
                  <a:schemeClr val="tx1">
                    <a:lumMod val="75000"/>
                    <a:lumOff val="25000"/>
                  </a:schemeClr>
                </a:solidFill>
                <a:latin typeface="+mn-lt"/>
                <a:ea typeface="+mn-ea"/>
                <a:cs typeface="+mn-cs"/>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873752" y="2675964"/>
            <a:ext cx="3840480" cy="645459"/>
          </a:xfrm>
        </p:spPr>
        <p:txBody>
          <a:bodyPr anchor="ctr" anchorCtr="0">
            <a:normAutofit/>
          </a:bodyPr>
          <a:lstStyle>
            <a:lvl1pPr marL="0" indent="0" algn="ctr">
              <a:spcBef>
                <a:spcPts val="300"/>
              </a:spcBef>
              <a:buNone/>
              <a:defRPr sz="2400" b="0">
                <a:solidFill>
                  <a:schemeClr val="bg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3752" y="3307976"/>
            <a:ext cx="3840480" cy="2925762"/>
          </a:xfrm>
        </p:spPr>
        <p:txBody>
          <a:bodyPr>
            <a:normAutofit/>
          </a:bodyPr>
          <a:lstStyle>
            <a:lvl1pPr>
              <a:spcBef>
                <a:spcPts val="1800"/>
              </a:spcBef>
              <a:defRPr sz="1800"/>
            </a:lvl1pPr>
            <a:lvl2pPr>
              <a:defRPr sz="1800"/>
            </a:lvl2pPr>
            <a:lvl3pPr>
              <a:defRPr sz="1800"/>
            </a:lvl3pPr>
            <a:lvl4pPr>
              <a:defRPr sz="1800"/>
            </a:lvl4pPr>
            <a:lvl5pPr>
              <a:defRPr sz="1800"/>
            </a:lvl5pPr>
            <a:lvl6pPr>
              <a:defRPr lang="en-US" sz="1800" kern="1200" dirty="0" smtClean="0">
                <a:solidFill>
                  <a:schemeClr val="tx1">
                    <a:lumMod val="75000"/>
                    <a:lumOff val="25000"/>
                  </a:schemeClr>
                </a:solidFill>
                <a:latin typeface="+mn-lt"/>
                <a:ea typeface="+mn-ea"/>
                <a:cs typeface="+mn-cs"/>
              </a:defRPr>
            </a:lvl6pPr>
            <a:lvl7pPr>
              <a:defRPr lang="en-US" sz="1800" kern="1200" dirty="0" smtClean="0">
                <a:solidFill>
                  <a:schemeClr val="tx1">
                    <a:lumMod val="75000"/>
                    <a:lumOff val="25000"/>
                  </a:schemeClr>
                </a:solidFill>
                <a:latin typeface="+mn-lt"/>
                <a:ea typeface="+mn-ea"/>
                <a:cs typeface="+mn-cs"/>
              </a:defRPr>
            </a:lvl7pPr>
            <a:lvl8pPr>
              <a:defRPr lang="en-US" sz="1800" kern="1200" dirty="0" smtClean="0">
                <a:solidFill>
                  <a:schemeClr val="tx1">
                    <a:lumMod val="75000"/>
                    <a:lumOff val="25000"/>
                  </a:schemeClr>
                </a:solidFill>
                <a:latin typeface="+mn-lt"/>
                <a:ea typeface="+mn-ea"/>
                <a:cs typeface="+mn-cs"/>
              </a:defRPr>
            </a:lvl8pPr>
            <a:lvl9pPr>
              <a:defRPr sz="1800" kern="1200" dirty="0">
                <a:solidFill>
                  <a:schemeClr val="tx1">
                    <a:lumMod val="75000"/>
                    <a:lumOff val="25000"/>
                  </a:schemeClr>
                </a:solidFill>
                <a:latin typeface="+mn-lt"/>
                <a:ea typeface="+mn-ea"/>
                <a:cs typeface="+mn-cs"/>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430FA8DC-BC43-B241-A790-51B6724929E8}" type="datetime1">
              <a:rPr lang="en-US" smtClean="0"/>
              <a:t>11/16/20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86BB73A-582F-4420-9A14-CB10A2B2E5E8}"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wireframeOverlay-Content.png"/>
          <p:cNvPicPr>
            <a:picLocks noChangeAspect="1"/>
          </p:cNvPicPr>
          <p:nvPr/>
        </p:nvPicPr>
        <p:blipFill>
          <a:blip r:embed="rId2"/>
          <a:stretch>
            <a:fillRect/>
          </a:stretch>
        </p:blipFill>
        <p:spPr>
          <a:xfrm>
            <a:off x="179294" y="1179576"/>
            <a:ext cx="8787384" cy="1440702"/>
          </a:xfrm>
          <a:prstGeom prst="rect">
            <a:avLst/>
          </a:prstGeom>
          <a:gradFill>
            <a:gsLst>
              <a:gs pos="0">
                <a:schemeClr val="tx2"/>
              </a:gs>
              <a:gs pos="100000">
                <a:schemeClr val="bg2"/>
              </a:gs>
            </a:gsLst>
            <a:lin ang="5400000" scaled="0"/>
          </a:gradFill>
        </p:spPr>
      </p:pic>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5CFC2A9E-0E89-D344-A95E-33D576363096}" type="datetime1">
              <a:rPr lang="en-US" smtClean="0"/>
              <a:t>11/16/20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86BB73A-582F-4420-9A14-CB10A2B2E5E8}"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0C58EF-75AE-4441-A54F-17B4A655F589}" type="datetime1">
              <a:rPr lang="en-US" smtClean="0"/>
              <a:t>11/16/20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86BB73A-582F-4420-9A14-CB10A2B2E5E8}"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wireframeOverlay-ContentCap.png"/>
          <p:cNvPicPr>
            <a:picLocks noChangeAspect="1"/>
          </p:cNvPicPr>
          <p:nvPr/>
        </p:nvPicPr>
        <p:blipFill>
          <a:blip r:embed="rId2"/>
          <a:srcRect b="-135871"/>
          <a:stretch>
            <a:fillRect/>
          </a:stretch>
        </p:blipFill>
        <p:spPr>
          <a:xfrm>
            <a:off x="182880" y="1179575"/>
            <a:ext cx="4228522" cy="5274037"/>
          </a:xfrm>
          <a:prstGeom prst="rect">
            <a:avLst/>
          </a:prstGeom>
          <a:gradFill>
            <a:gsLst>
              <a:gs pos="0">
                <a:schemeClr val="bg2"/>
              </a:gs>
              <a:gs pos="100000">
                <a:schemeClr val="tx2"/>
              </a:gs>
            </a:gsLst>
            <a:lin ang="5400000" scaled="0"/>
          </a:gradFill>
        </p:spPr>
      </p:pic>
      <p:sp>
        <p:nvSpPr>
          <p:cNvPr id="2" name="Title 1"/>
          <p:cNvSpPr>
            <a:spLocks noGrp="1"/>
          </p:cNvSpPr>
          <p:nvPr>
            <p:ph type="title"/>
          </p:nvPr>
        </p:nvSpPr>
        <p:spPr>
          <a:xfrm>
            <a:off x="416859" y="1680882"/>
            <a:ext cx="3697941" cy="1162050"/>
          </a:xfrm>
        </p:spPr>
        <p:txBody>
          <a:bodyPr anchor="b"/>
          <a:lstStyle>
            <a:lvl1pPr algn="l">
              <a:defRPr sz="2800" b="0">
                <a:solidFill>
                  <a:schemeClr val="bg1"/>
                </a:solidFill>
              </a:defRPr>
            </a:lvl1pPr>
          </a:lstStyle>
          <a:p>
            <a:r>
              <a:rPr lang="en-US" smtClean="0"/>
              <a:t>Click to edit Master title style</a:t>
            </a:r>
            <a:endParaRPr/>
          </a:p>
        </p:txBody>
      </p:sp>
      <p:sp>
        <p:nvSpPr>
          <p:cNvPr id="3" name="Content Placeholder 2"/>
          <p:cNvSpPr>
            <a:spLocks noGrp="1"/>
          </p:cNvSpPr>
          <p:nvPr>
            <p:ph idx="1"/>
          </p:nvPr>
        </p:nvSpPr>
        <p:spPr>
          <a:xfrm>
            <a:off x="4612341" y="1600200"/>
            <a:ext cx="4101353" cy="4652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16859" y="2837329"/>
            <a:ext cx="3697941" cy="3415834"/>
          </a:xfrm>
        </p:spPr>
        <p:txBody>
          <a:bodyPr vert="horz" lIns="91440" tIns="45720" rIns="91440" bIns="45720" rtlCol="0">
            <a:normAutofit/>
          </a:bodyPr>
          <a:lstStyle>
            <a:lvl1pPr marL="0" indent="0">
              <a:spcBef>
                <a:spcPts val="600"/>
              </a:spcBef>
              <a:buNone/>
              <a:defRPr sz="1600" kern="1200">
                <a:solidFill>
                  <a:schemeClr val="bg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tx1">
                  <a:lumMod val="50000"/>
                  <a:lumOff val="50000"/>
                </a:schemeClr>
              </a:buClr>
              <a:buSzPct val="70000"/>
              <a:buFont typeface="Wingdings" pitchFamily="2" charset="2"/>
              <a:buNone/>
            </a:pPr>
            <a:r>
              <a:rPr lang="en-US" smtClean="0"/>
              <a:t>Click to edit Master text styles</a:t>
            </a:r>
          </a:p>
        </p:txBody>
      </p:sp>
      <p:sp>
        <p:nvSpPr>
          <p:cNvPr id="5" name="Date Placeholder 4"/>
          <p:cNvSpPr>
            <a:spLocks noGrp="1"/>
          </p:cNvSpPr>
          <p:nvPr>
            <p:ph type="dt" sz="half" idx="10"/>
          </p:nvPr>
        </p:nvSpPr>
        <p:spPr/>
        <p:txBody>
          <a:bodyPr/>
          <a:lstStyle/>
          <a:p>
            <a:fld id="{8F0DEFF8-7CEB-3D4F-A7F5-2961B364AD48}" type="datetime1">
              <a:rPr lang="en-US" smtClean="0"/>
              <a:t>11/16/20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86BB73A-582F-4420-9A14-CB10A2B2E5E8}"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8" Type="http://schemas.openxmlformats.org/officeDocument/2006/relationships/image" Target="../media/image2.png"/><Relationship Id="rId19"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15925" y="1456765"/>
            <a:ext cx="8308975" cy="1143000"/>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415925" y="2770188"/>
            <a:ext cx="8308975" cy="347821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450105" y="6454588"/>
            <a:ext cx="2398059" cy="228600"/>
          </a:xfrm>
          <a:prstGeom prst="rect">
            <a:avLst/>
          </a:prstGeom>
        </p:spPr>
        <p:txBody>
          <a:bodyPr vert="horz" lIns="91440" tIns="45720" rIns="91440" bIns="45720" rtlCol="0" anchor="ctr"/>
          <a:lstStyle>
            <a:lvl1pPr algn="r">
              <a:defRPr sz="1000">
                <a:solidFill>
                  <a:schemeClr val="tx1">
                    <a:lumMod val="75000"/>
                    <a:lumOff val="25000"/>
                  </a:schemeClr>
                </a:solidFill>
              </a:defRPr>
            </a:lvl1pPr>
          </a:lstStyle>
          <a:p>
            <a:fld id="{40A27A5D-93CD-4647-A895-F803D8CC87BE}" type="datetime1">
              <a:rPr lang="en-US" smtClean="0"/>
              <a:t>11/16/20</a:t>
            </a:fld>
            <a:endParaRPr lang="en-US" dirty="0"/>
          </a:p>
        </p:txBody>
      </p:sp>
      <p:sp>
        <p:nvSpPr>
          <p:cNvPr id="5" name="Footer Placeholder 4"/>
          <p:cNvSpPr>
            <a:spLocks noGrp="1"/>
          </p:cNvSpPr>
          <p:nvPr>
            <p:ph type="ftr" sz="quarter" idx="3"/>
          </p:nvPr>
        </p:nvSpPr>
        <p:spPr>
          <a:xfrm>
            <a:off x="259976" y="6454588"/>
            <a:ext cx="3657600" cy="228600"/>
          </a:xfrm>
          <a:prstGeom prst="rect">
            <a:avLst/>
          </a:prstGeom>
        </p:spPr>
        <p:txBody>
          <a:bodyPr vert="horz" lIns="91440" tIns="45720" rIns="91440" bIns="45720" rtlCol="0" anchor="ctr"/>
          <a:lstStyle>
            <a:lvl1pPr algn="l">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8382000" y="1219200"/>
            <a:ext cx="533400" cy="365125"/>
          </a:xfrm>
          <a:prstGeom prst="rect">
            <a:avLst/>
          </a:prstGeom>
        </p:spPr>
        <p:txBody>
          <a:bodyPr vert="horz" lIns="91440" tIns="45720" rIns="91440" bIns="45720" rtlCol="0" anchor="ctr"/>
          <a:lstStyle>
            <a:lvl1pPr algn="r">
              <a:defRPr sz="1200">
                <a:solidFill>
                  <a:schemeClr val="bg1"/>
                </a:solidFill>
              </a:defRPr>
            </a:lvl1pPr>
          </a:lstStyle>
          <a:p>
            <a:fld id="{886BB73A-582F-4420-9A14-CB10A2B2E5E8}" type="slidenum">
              <a:rPr lang="en-US" smtClean="0"/>
              <a:t>‹#›</a:t>
            </a:fld>
            <a:endParaRPr lang="en-US" dirty="0"/>
          </a:p>
        </p:txBody>
      </p:sp>
      <p:pic>
        <p:nvPicPr>
          <p:cNvPr id="7" name="Picture 6" descr="HomeButton.png">
            <a:hlinkClick r:id="" action="ppaction://hlinkshowjump?jump=firstslide"/>
          </p:cNvPr>
          <p:cNvPicPr>
            <a:picLocks noChangeAspect="1"/>
          </p:cNvPicPr>
          <p:nvPr/>
        </p:nvPicPr>
        <p:blipFill>
          <a:blip r:embed="rId18"/>
          <a:stretch>
            <a:fillRect/>
          </a:stretch>
        </p:blipFill>
        <p:spPr>
          <a:xfrm>
            <a:off x="552450" y="526116"/>
            <a:ext cx="457200" cy="352425"/>
          </a:xfrm>
          <a:prstGeom prst="rect">
            <a:avLst/>
          </a:prstGeom>
        </p:spPr>
      </p:pic>
      <p:pic>
        <p:nvPicPr>
          <p:cNvPr id="10" name="Picture 9" descr="DirectionalButtons-Full.png"/>
          <p:cNvPicPr>
            <a:picLocks noChangeAspect="1"/>
          </p:cNvPicPr>
          <p:nvPr/>
        </p:nvPicPr>
        <p:blipFill>
          <a:blip r:embed="rId19"/>
          <a:stretch>
            <a:fillRect/>
          </a:stretch>
        </p:blipFill>
        <p:spPr>
          <a:xfrm>
            <a:off x="7826188" y="526116"/>
            <a:ext cx="752475" cy="352425"/>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l" defTabSz="914400" rtl="0" eaLnBrk="1" latinLnBrk="0" hangingPunct="1">
        <a:spcBef>
          <a:spcPct val="0"/>
        </a:spcBef>
        <a:buNone/>
        <a:defRPr sz="3600" kern="1200">
          <a:solidFill>
            <a:schemeClr val="bg1"/>
          </a:solidFill>
          <a:latin typeface="+mj-lt"/>
          <a:ea typeface="+mj-ea"/>
          <a:cs typeface="+mj-cs"/>
        </a:defRPr>
      </a:lvl1pPr>
    </p:titleStyle>
    <p:bodyStyle>
      <a:lvl1pPr marL="228600" indent="-228600" algn="l" defTabSz="914400" rtl="0" eaLnBrk="1" latinLnBrk="0" hangingPunct="1">
        <a:spcBef>
          <a:spcPts val="2000"/>
        </a:spcBef>
        <a:buClr>
          <a:schemeClr val="tx1">
            <a:lumMod val="50000"/>
            <a:lumOff val="50000"/>
          </a:schemeClr>
        </a:buClr>
        <a:buSzPct val="70000"/>
        <a:buFont typeface="Wingdings" pitchFamily="2" charset="2"/>
        <a:buChar char="l"/>
        <a:defRPr sz="2000" kern="1200">
          <a:solidFill>
            <a:schemeClr val="tx1">
              <a:lumMod val="75000"/>
              <a:lumOff val="25000"/>
            </a:schemeClr>
          </a:solidFill>
          <a:latin typeface="+mn-lt"/>
          <a:ea typeface="+mn-ea"/>
          <a:cs typeface="+mn-cs"/>
        </a:defRPr>
      </a:lvl1pPr>
      <a:lvl2pPr marL="457200" indent="-228600" algn="l" defTabSz="914400" rtl="0" eaLnBrk="1" latinLnBrk="0" hangingPunct="1">
        <a:spcBef>
          <a:spcPts val="600"/>
        </a:spcBef>
        <a:buClr>
          <a:schemeClr val="tx1">
            <a:lumMod val="85000"/>
            <a:lumOff val="15000"/>
          </a:schemeClr>
        </a:buClr>
        <a:buSzPct val="70000"/>
        <a:buFont typeface="Wingdings" pitchFamily="2" charset="2"/>
        <a:buChar char="l"/>
        <a:defRPr sz="1800" kern="1200">
          <a:solidFill>
            <a:schemeClr val="tx1">
              <a:lumMod val="75000"/>
              <a:lumOff val="25000"/>
            </a:schemeClr>
          </a:solidFill>
          <a:latin typeface="+mn-lt"/>
          <a:ea typeface="+mn-ea"/>
          <a:cs typeface="+mn-cs"/>
        </a:defRPr>
      </a:lvl2pPr>
      <a:lvl3pPr marL="685800" indent="-228600" algn="l" defTabSz="914400" rtl="0" eaLnBrk="1" latinLnBrk="0" hangingPunct="1">
        <a:spcBef>
          <a:spcPts val="600"/>
        </a:spcBef>
        <a:buClr>
          <a:schemeClr val="tx1">
            <a:lumMod val="50000"/>
            <a:lumOff val="50000"/>
          </a:schemeClr>
        </a:buClr>
        <a:buSzPct val="70000"/>
        <a:buFont typeface="Wingdings" pitchFamily="2" charset="2"/>
        <a:buChar char="l"/>
        <a:defRPr sz="1800" kern="1200">
          <a:solidFill>
            <a:schemeClr val="tx1">
              <a:lumMod val="75000"/>
              <a:lumOff val="25000"/>
            </a:schemeClr>
          </a:solidFill>
          <a:latin typeface="+mn-lt"/>
          <a:ea typeface="+mn-ea"/>
          <a:cs typeface="+mn-cs"/>
        </a:defRPr>
      </a:lvl3pPr>
      <a:lvl4pPr marL="914400" indent="-228600" algn="l" defTabSz="914400" rtl="0" eaLnBrk="1" latinLnBrk="0" hangingPunct="1">
        <a:spcBef>
          <a:spcPts val="600"/>
        </a:spcBef>
        <a:buClr>
          <a:schemeClr val="tx1">
            <a:lumMod val="85000"/>
            <a:lumOff val="15000"/>
          </a:schemeClr>
        </a:buClr>
        <a:buSzPct val="70000"/>
        <a:buFont typeface="Wingdings" pitchFamily="2" charset="2"/>
        <a:buChar char="l"/>
        <a:defRPr sz="1800" kern="1200">
          <a:solidFill>
            <a:schemeClr val="tx1">
              <a:lumMod val="75000"/>
              <a:lumOff val="25000"/>
            </a:schemeClr>
          </a:solidFill>
          <a:latin typeface="+mn-lt"/>
          <a:ea typeface="+mn-ea"/>
          <a:cs typeface="+mn-cs"/>
        </a:defRPr>
      </a:lvl4pPr>
      <a:lvl5pPr marL="1143000" indent="-228600" algn="l" defTabSz="914400" rtl="0" eaLnBrk="1" latinLnBrk="0" hangingPunct="1">
        <a:spcBef>
          <a:spcPts val="600"/>
        </a:spcBef>
        <a:buClr>
          <a:schemeClr val="tx1">
            <a:lumMod val="50000"/>
            <a:lumOff val="50000"/>
          </a:schemeClr>
        </a:buClr>
        <a:buSzPct val="70000"/>
        <a:buFont typeface="Wingdings" pitchFamily="2" charset="2"/>
        <a:buChar char="l"/>
        <a:defRPr sz="1800" kern="1200">
          <a:solidFill>
            <a:schemeClr val="tx1">
              <a:lumMod val="75000"/>
              <a:lumOff val="25000"/>
            </a:schemeClr>
          </a:solidFill>
          <a:latin typeface="+mn-lt"/>
          <a:ea typeface="+mn-ea"/>
          <a:cs typeface="+mn-cs"/>
        </a:defRPr>
      </a:lvl5pPr>
      <a:lvl6pPr marL="1377950" indent="-228600" algn="l" defTabSz="914400" rtl="0" eaLnBrk="1" latinLnBrk="0" hangingPunct="1">
        <a:spcBef>
          <a:spcPct val="20000"/>
        </a:spcBef>
        <a:buClr>
          <a:schemeClr val="tx1">
            <a:lumMod val="85000"/>
            <a:lumOff val="15000"/>
          </a:schemeClr>
        </a:buClr>
        <a:buSzPct val="70000"/>
        <a:buFont typeface="Wingdings" pitchFamily="2" charset="2"/>
        <a:buChar char=""/>
        <a:defRPr lang="en-US" sz="1800" kern="1200" dirty="0" smtClean="0">
          <a:solidFill>
            <a:schemeClr val="tx1">
              <a:lumMod val="75000"/>
              <a:lumOff val="25000"/>
            </a:schemeClr>
          </a:solidFill>
          <a:latin typeface="+mn-lt"/>
          <a:ea typeface="+mn-ea"/>
          <a:cs typeface="+mn-cs"/>
        </a:defRPr>
      </a:lvl6pPr>
      <a:lvl7pPr marL="1603375" indent="-228600" algn="l" defTabSz="914400" rtl="0" eaLnBrk="1" latinLnBrk="0" hangingPunct="1">
        <a:spcBef>
          <a:spcPct val="20000"/>
        </a:spcBef>
        <a:buClr>
          <a:schemeClr val="tx1">
            <a:lumMod val="50000"/>
            <a:lumOff val="50000"/>
          </a:schemeClr>
        </a:buClr>
        <a:buSzPct val="70000"/>
        <a:buFont typeface="Wingdings" pitchFamily="2" charset="2"/>
        <a:buChar char=""/>
        <a:defRPr lang="en-US" sz="1800" kern="1200" dirty="0" smtClean="0">
          <a:solidFill>
            <a:schemeClr val="tx1">
              <a:lumMod val="75000"/>
              <a:lumOff val="25000"/>
            </a:schemeClr>
          </a:solidFill>
          <a:latin typeface="+mn-lt"/>
          <a:ea typeface="+mn-ea"/>
          <a:cs typeface="+mn-cs"/>
        </a:defRPr>
      </a:lvl7pPr>
      <a:lvl8pPr marL="1830388" indent="-228600" algn="l" defTabSz="914400" rtl="0" eaLnBrk="1" latinLnBrk="0" hangingPunct="1">
        <a:spcBef>
          <a:spcPct val="20000"/>
        </a:spcBef>
        <a:buClr>
          <a:schemeClr val="tx1">
            <a:lumMod val="85000"/>
            <a:lumOff val="15000"/>
          </a:schemeClr>
        </a:buClr>
        <a:buSzPct val="70000"/>
        <a:buFont typeface="Wingdings" pitchFamily="2" charset="2"/>
        <a:buChar char=""/>
        <a:defRPr lang="en-US" sz="1800" kern="1200" dirty="0" smtClean="0">
          <a:solidFill>
            <a:schemeClr val="tx1">
              <a:lumMod val="75000"/>
              <a:lumOff val="25000"/>
            </a:schemeClr>
          </a:solidFill>
          <a:latin typeface="+mn-lt"/>
          <a:ea typeface="+mn-ea"/>
          <a:cs typeface="+mn-cs"/>
        </a:defRPr>
      </a:lvl8pPr>
      <a:lvl9pPr marL="2057400" indent="-228600" algn="l" defTabSz="914400" rtl="0" eaLnBrk="1" latinLnBrk="0" hangingPunct="1">
        <a:spcBef>
          <a:spcPct val="20000"/>
        </a:spcBef>
        <a:buClr>
          <a:schemeClr val="tx1">
            <a:lumMod val="50000"/>
            <a:lumOff val="50000"/>
          </a:schemeClr>
        </a:buClr>
        <a:buSzPct val="70000"/>
        <a:buFont typeface="Wingdings" pitchFamily="2" charset="2"/>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600" dirty="0" smtClean="0"/>
              <a:t>Telemedicine: Assisting the Master and crew in the management of shipboard illness and injury</a:t>
            </a:r>
            <a:endParaRPr lang="en-US" sz="3600" dirty="0"/>
          </a:p>
        </p:txBody>
      </p:sp>
      <p:sp>
        <p:nvSpPr>
          <p:cNvPr id="3" name="Subtitle 2"/>
          <p:cNvSpPr>
            <a:spLocks noGrp="1"/>
          </p:cNvSpPr>
          <p:nvPr>
            <p:ph type="subTitle" idx="1"/>
          </p:nvPr>
        </p:nvSpPr>
        <p:spPr>
          <a:xfrm>
            <a:off x="417513" y="4165600"/>
            <a:ext cx="8307387" cy="1599702"/>
          </a:xfrm>
        </p:spPr>
        <p:txBody>
          <a:bodyPr>
            <a:normAutofit fontScale="92500"/>
          </a:bodyPr>
          <a:lstStyle/>
          <a:p>
            <a:endParaRPr lang="en-US" dirty="0" smtClean="0"/>
          </a:p>
          <a:p>
            <a:pPr algn="l"/>
            <a:r>
              <a:rPr lang="en-US" dirty="0" smtClean="0">
                <a:solidFill>
                  <a:srgbClr val="FFFF00"/>
                </a:solidFill>
              </a:rPr>
              <a:t>Presenters-Class of 1969:</a:t>
            </a:r>
          </a:p>
          <a:p>
            <a:pPr algn="l"/>
            <a:endParaRPr lang="en-US" dirty="0" smtClean="0"/>
          </a:p>
          <a:p>
            <a:pPr algn="l"/>
            <a:r>
              <a:rPr lang="en-US" dirty="0"/>
              <a:t>	</a:t>
            </a:r>
            <a:r>
              <a:rPr lang="en-US" dirty="0" smtClean="0">
                <a:solidFill>
                  <a:srgbClr val="FFFF00"/>
                </a:solidFill>
              </a:rPr>
              <a:t>Courtney Scott DO, MPH </a:t>
            </a:r>
            <a:r>
              <a:rPr lang="mr-IN" dirty="0" smtClean="0">
                <a:solidFill>
                  <a:srgbClr val="FFFF00"/>
                </a:solidFill>
              </a:rPr>
              <a:t>–</a:t>
            </a:r>
            <a:r>
              <a:rPr lang="en-US" dirty="0" smtClean="0">
                <a:solidFill>
                  <a:srgbClr val="FFFF00"/>
                </a:solidFill>
              </a:rPr>
              <a:t> Current: FAA Medical Certification Examiner</a:t>
            </a:r>
            <a:r>
              <a:rPr lang="en-US" dirty="0">
                <a:solidFill>
                  <a:srgbClr val="FFFF00"/>
                </a:solidFill>
              </a:rPr>
              <a:t>	</a:t>
            </a:r>
            <a:endParaRPr lang="en-US" dirty="0" smtClean="0">
              <a:solidFill>
                <a:srgbClr val="FFFF00"/>
              </a:solidFill>
            </a:endParaRPr>
          </a:p>
          <a:p>
            <a:pPr algn="l"/>
            <a:r>
              <a:rPr lang="en-US" dirty="0">
                <a:solidFill>
                  <a:srgbClr val="FFFF00"/>
                </a:solidFill>
              </a:rPr>
              <a:t>	</a:t>
            </a:r>
            <a:r>
              <a:rPr lang="en-US" dirty="0" smtClean="0">
                <a:solidFill>
                  <a:srgbClr val="FFFF00"/>
                </a:solidFill>
              </a:rPr>
              <a:t>Bruce Thompson MD FAAEM </a:t>
            </a:r>
            <a:r>
              <a:rPr lang="mr-IN" dirty="0" smtClean="0">
                <a:solidFill>
                  <a:srgbClr val="FFFF00"/>
                </a:solidFill>
              </a:rPr>
              <a:t>–</a:t>
            </a:r>
            <a:r>
              <a:rPr lang="en-US" dirty="0" smtClean="0">
                <a:solidFill>
                  <a:srgbClr val="FFFF00"/>
                </a:solidFill>
              </a:rPr>
              <a:t> Current: Hospital Surveyor </a:t>
            </a:r>
            <a:r>
              <a:rPr lang="mr-IN" dirty="0" smtClean="0">
                <a:solidFill>
                  <a:srgbClr val="FFFF00"/>
                </a:solidFill>
              </a:rPr>
              <a:t>–</a:t>
            </a:r>
            <a:r>
              <a:rPr lang="en-US" dirty="0" smtClean="0">
                <a:solidFill>
                  <a:srgbClr val="FFFF00"/>
                </a:solidFill>
              </a:rPr>
              <a:t>Joint Commission</a:t>
            </a:r>
            <a:endParaRPr lang="en-US" dirty="0">
              <a:solidFill>
                <a:srgbClr val="FFFF00"/>
              </a:solidFill>
            </a:endParaRPr>
          </a:p>
        </p:txBody>
      </p:sp>
    </p:spTree>
    <p:extLst>
      <p:ext uri="{BB962C8B-B14F-4D97-AF65-F5344CB8AC3E}">
        <p14:creationId xmlns:p14="http://schemas.microsoft.com/office/powerpoint/2010/main" val="172625715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us:</a:t>
            </a:r>
            <a:endParaRPr lang="en-US" dirty="0"/>
          </a:p>
        </p:txBody>
      </p:sp>
      <p:sp>
        <p:nvSpPr>
          <p:cNvPr id="3" name="Content Placeholder 2"/>
          <p:cNvSpPr>
            <a:spLocks noGrp="1"/>
          </p:cNvSpPr>
          <p:nvPr>
            <p:ph idx="1"/>
          </p:nvPr>
        </p:nvSpPr>
        <p:spPr/>
        <p:txBody>
          <a:bodyPr/>
          <a:lstStyle/>
          <a:p>
            <a:r>
              <a:rPr lang="en-US" dirty="0" smtClean="0"/>
              <a:t>Courtney Scott DO MPH</a:t>
            </a:r>
          </a:p>
          <a:p>
            <a:pPr lvl="1"/>
            <a:r>
              <a:rPr lang="en-US" dirty="0">
                <a:solidFill>
                  <a:srgbClr val="0000FF"/>
                </a:solidFill>
              </a:rPr>
              <a:t>Courtneys5</a:t>
            </a:r>
            <a:r>
              <a:rPr lang="en-US">
                <a:solidFill>
                  <a:srgbClr val="0000FF"/>
                </a:solidFill>
              </a:rPr>
              <a:t>@</a:t>
            </a:r>
            <a:r>
              <a:rPr lang="en-US" smtClean="0">
                <a:solidFill>
                  <a:srgbClr val="0000FF"/>
                </a:solidFill>
              </a:rPr>
              <a:t>aol.com</a:t>
            </a:r>
            <a:endParaRPr lang="en-US" dirty="0">
              <a:solidFill>
                <a:srgbClr val="0000FF"/>
              </a:solidFill>
            </a:endParaRPr>
          </a:p>
          <a:p>
            <a:pPr lvl="1"/>
            <a:r>
              <a:rPr lang="en-US" dirty="0">
                <a:solidFill>
                  <a:srgbClr val="0000FF"/>
                </a:solidFill>
              </a:rPr>
              <a:t>(210) 392-1679</a:t>
            </a:r>
          </a:p>
          <a:p>
            <a:r>
              <a:rPr lang="en-US" dirty="0" smtClean="0"/>
              <a:t>Bruce Thompson MD</a:t>
            </a:r>
          </a:p>
          <a:p>
            <a:pPr lvl="1"/>
            <a:r>
              <a:rPr lang="en-US" dirty="0" smtClean="0">
                <a:solidFill>
                  <a:srgbClr val="0000FF"/>
                </a:solidFill>
              </a:rPr>
              <a:t>Bthomps2@mac.com</a:t>
            </a:r>
          </a:p>
          <a:p>
            <a:pPr lvl="1"/>
            <a:r>
              <a:rPr lang="en-US" dirty="0" err="1" smtClean="0">
                <a:solidFill>
                  <a:srgbClr val="0000FF"/>
                </a:solidFill>
              </a:rPr>
              <a:t>bthompson@jointcommission.org</a:t>
            </a:r>
            <a:endParaRPr lang="en-US" dirty="0" smtClean="0">
              <a:solidFill>
                <a:srgbClr val="0000FF"/>
              </a:solidFill>
            </a:endParaRPr>
          </a:p>
          <a:p>
            <a:pPr lvl="1"/>
            <a:r>
              <a:rPr lang="en-US" dirty="0" smtClean="0">
                <a:solidFill>
                  <a:srgbClr val="0000FF"/>
                </a:solidFill>
              </a:rPr>
              <a:t>(586) 381-2470</a:t>
            </a:r>
          </a:p>
          <a:p>
            <a:pPr lvl="1"/>
            <a:endParaRPr lang="en-US" dirty="0">
              <a:solidFill>
                <a:srgbClr val="0000FF"/>
              </a:solidFill>
            </a:endParaRPr>
          </a:p>
          <a:p>
            <a:pPr lvl="1"/>
            <a:endParaRPr lang="en-US" dirty="0" smtClean="0">
              <a:solidFill>
                <a:srgbClr val="0000FF"/>
              </a:solidFill>
            </a:endParaRPr>
          </a:p>
          <a:p>
            <a:pPr marL="228600" lvl="1" indent="0">
              <a:buNone/>
            </a:pPr>
            <a:endParaRPr lang="en-US" dirty="0" smtClean="0">
              <a:solidFill>
                <a:srgbClr val="0000FF"/>
              </a:solidFill>
            </a:endParaRPr>
          </a:p>
          <a:p>
            <a:pPr marL="228600" lvl="1" indent="0">
              <a:buNone/>
            </a:pPr>
            <a:endParaRPr lang="en-US" dirty="0" smtClean="0">
              <a:solidFill>
                <a:srgbClr val="0000FF"/>
              </a:solidFill>
            </a:endParaRPr>
          </a:p>
        </p:txBody>
      </p:sp>
      <p:sp>
        <p:nvSpPr>
          <p:cNvPr id="4" name="Slide Number Placeholder 3"/>
          <p:cNvSpPr>
            <a:spLocks noGrp="1"/>
          </p:cNvSpPr>
          <p:nvPr>
            <p:ph type="sldNum" sz="quarter" idx="12"/>
          </p:nvPr>
        </p:nvSpPr>
        <p:spPr/>
        <p:txBody>
          <a:bodyPr/>
          <a:lstStyle/>
          <a:p>
            <a:fld id="{886BB73A-582F-4420-9A14-CB10A2B2E5E8}" type="slidenum">
              <a:rPr lang="en-US" smtClean="0"/>
              <a:t>10</a:t>
            </a:fld>
            <a:endParaRPr lang="en-US" dirty="0"/>
          </a:p>
        </p:txBody>
      </p:sp>
    </p:spTree>
    <p:extLst>
      <p:ext uri="{BB962C8B-B14F-4D97-AF65-F5344CB8AC3E}">
        <p14:creationId xmlns:p14="http://schemas.microsoft.com/office/powerpoint/2010/main" val="2975594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15925" y="1219200"/>
            <a:ext cx="8308975" cy="508000"/>
          </a:xfrm>
        </p:spPr>
        <p:txBody>
          <a:bodyPr/>
          <a:lstStyle/>
          <a:p>
            <a:r>
              <a:rPr lang="en-US" dirty="0" smtClean="0"/>
              <a:t>Telemedicine at sea:</a:t>
            </a:r>
            <a:endParaRPr lang="en-US" dirty="0"/>
          </a:p>
        </p:txBody>
      </p:sp>
      <p:sp>
        <p:nvSpPr>
          <p:cNvPr id="7" name="Content Placeholder 6"/>
          <p:cNvSpPr>
            <a:spLocks noGrp="1"/>
          </p:cNvSpPr>
          <p:nvPr>
            <p:ph idx="1"/>
          </p:nvPr>
        </p:nvSpPr>
        <p:spPr>
          <a:xfrm>
            <a:off x="415925" y="1879600"/>
            <a:ext cx="8308975" cy="4368800"/>
          </a:xfrm>
        </p:spPr>
        <p:txBody>
          <a:bodyPr>
            <a:normAutofit fontScale="92500" lnSpcReduction="20000"/>
          </a:bodyPr>
          <a:lstStyle/>
          <a:p>
            <a:r>
              <a:rPr lang="en-US" dirty="0" smtClean="0"/>
              <a:t>Introduction:   </a:t>
            </a:r>
            <a:r>
              <a:rPr lang="en-US" sz="2400" dirty="0" smtClean="0">
                <a:solidFill>
                  <a:schemeClr val="bg1"/>
                </a:solidFill>
              </a:rPr>
              <a:t>The prob</a:t>
            </a:r>
            <a:r>
              <a:rPr lang="en-US" sz="2400" dirty="0">
                <a:solidFill>
                  <a:schemeClr val="bg1"/>
                </a:solidFill>
              </a:rPr>
              <a:t>l</a:t>
            </a:r>
            <a:r>
              <a:rPr lang="en-US" sz="2400" dirty="0" smtClean="0">
                <a:solidFill>
                  <a:schemeClr val="bg1"/>
                </a:solidFill>
              </a:rPr>
              <a:t>em of illness and injury at sea has existed for as long as men and women journeyed far from shore</a:t>
            </a:r>
            <a:r>
              <a:rPr lang="en-US" dirty="0" smtClean="0">
                <a:solidFill>
                  <a:schemeClr val="bg1"/>
                </a:solidFill>
              </a:rPr>
              <a:t>.</a:t>
            </a:r>
          </a:p>
          <a:p>
            <a:pPr marL="0" indent="0">
              <a:buNone/>
            </a:pPr>
            <a:r>
              <a:rPr lang="en-US" dirty="0" smtClean="0"/>
              <a:t>-There is little data available on the age and relative health of merchant mariner crews. Best estimates are that US crews age overall is ~51.2 years.</a:t>
            </a:r>
          </a:p>
          <a:p>
            <a:pPr marL="0" indent="0">
              <a:buNone/>
            </a:pPr>
            <a:r>
              <a:rPr lang="en-US" dirty="0" smtClean="0"/>
              <a:t>-There is better data on officers, but USCG shows ~45% of licensed billets are filled by persons </a:t>
            </a:r>
            <a:r>
              <a:rPr lang="en-US" u="sng" dirty="0" smtClean="0"/>
              <a:t>55 years and older</a:t>
            </a:r>
            <a:r>
              <a:rPr lang="en-US" dirty="0" smtClean="0"/>
              <a:t>.</a:t>
            </a:r>
          </a:p>
          <a:p>
            <a:pPr marL="0" indent="0">
              <a:buNone/>
            </a:pPr>
            <a:r>
              <a:rPr lang="en-US" sz="2200" b="1" dirty="0" smtClean="0"/>
              <a:t>This is important because Age 55 is when serious medical conditions, such as heart attack, diabetes and stroke begin to suddenly appear.</a:t>
            </a:r>
          </a:p>
          <a:p>
            <a:pPr marL="0" indent="0">
              <a:buNone/>
            </a:pPr>
            <a:r>
              <a:rPr lang="en-US" sz="2200" dirty="0"/>
              <a:t>M</a:t>
            </a:r>
            <a:r>
              <a:rPr lang="en-US" sz="2200" dirty="0" smtClean="0"/>
              <a:t>ost medical problems at sea will be traumatic injuries of the minor to moderate variety</a:t>
            </a:r>
            <a:r>
              <a:rPr lang="en-US" sz="2200" dirty="0"/>
              <a:t> </a:t>
            </a:r>
            <a:r>
              <a:rPr lang="en-US" sz="2200" dirty="0" smtClean="0"/>
              <a:t>or worsening of chronic medical conditions.</a:t>
            </a:r>
          </a:p>
          <a:p>
            <a:pPr marL="0" indent="0">
              <a:buNone/>
            </a:pPr>
            <a:r>
              <a:rPr lang="en-US" sz="2200" dirty="0" smtClean="0"/>
              <a:t>Trauma can usually be cared for by persons trained to the EMT Basic level with splints and low-level equipment and procedures.</a:t>
            </a:r>
          </a:p>
          <a:p>
            <a:pPr marL="0" indent="0">
              <a:buNone/>
            </a:pPr>
            <a:endParaRPr lang="en-US" dirty="0" smtClean="0"/>
          </a:p>
        </p:txBody>
      </p:sp>
      <p:sp>
        <p:nvSpPr>
          <p:cNvPr id="8" name="Slide Number Placeholder 7"/>
          <p:cNvSpPr>
            <a:spLocks noGrp="1"/>
          </p:cNvSpPr>
          <p:nvPr>
            <p:ph type="sldNum" sz="quarter" idx="12"/>
          </p:nvPr>
        </p:nvSpPr>
        <p:spPr/>
        <p:txBody>
          <a:bodyPr/>
          <a:lstStyle/>
          <a:p>
            <a:fld id="{886BB73A-582F-4420-9A14-CB10A2B2E5E8}" type="slidenum">
              <a:rPr lang="en-US" smtClean="0"/>
              <a:t>2</a:t>
            </a:fld>
            <a:endParaRPr lang="en-US" dirty="0"/>
          </a:p>
        </p:txBody>
      </p:sp>
    </p:spTree>
    <p:extLst>
      <p:ext uri="{BB962C8B-B14F-4D97-AF65-F5344CB8AC3E}">
        <p14:creationId xmlns:p14="http://schemas.microsoft.com/office/powerpoint/2010/main" val="313071454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925" y="1456765"/>
            <a:ext cx="8308975" cy="524435"/>
          </a:xfrm>
        </p:spPr>
        <p:txBody>
          <a:bodyPr/>
          <a:lstStyle/>
          <a:p>
            <a:r>
              <a:rPr lang="en-US" dirty="0" smtClean="0"/>
              <a:t>EMT Basic training:</a:t>
            </a:r>
            <a:endParaRPr lang="en-US" dirty="0"/>
          </a:p>
        </p:txBody>
      </p:sp>
      <p:sp>
        <p:nvSpPr>
          <p:cNvPr id="3" name="Content Placeholder 2"/>
          <p:cNvSpPr>
            <a:spLocks noGrp="1"/>
          </p:cNvSpPr>
          <p:nvPr>
            <p:ph idx="1"/>
          </p:nvPr>
        </p:nvSpPr>
        <p:spPr>
          <a:xfrm>
            <a:off x="415925" y="1981201"/>
            <a:ext cx="8308975" cy="4351866"/>
          </a:xfrm>
        </p:spPr>
        <p:txBody>
          <a:bodyPr>
            <a:normAutofit fontScale="85000" lnSpcReduction="10000"/>
          </a:bodyPr>
          <a:lstStyle/>
          <a:p>
            <a:r>
              <a:rPr lang="en-US" b="1" dirty="0" smtClean="0">
                <a:solidFill>
                  <a:schemeClr val="bg1"/>
                </a:solidFill>
              </a:rPr>
              <a:t>Teaches the person grossly normal and abnormal  anatomy and function, how to describe abnormalities and how to stabilize and safely transport to higher care.</a:t>
            </a:r>
          </a:p>
          <a:p>
            <a:r>
              <a:rPr lang="en-US" dirty="0" smtClean="0"/>
              <a:t>EMT Certification meets the USCG standards for “</a:t>
            </a:r>
            <a:r>
              <a:rPr lang="en-US" b="1" dirty="0" smtClean="0"/>
              <a:t>Competencies for Seafarers Designated to take charge of Medical Care aboard Ship.</a:t>
            </a:r>
            <a:r>
              <a:rPr lang="en-US" dirty="0" smtClean="0"/>
              <a:t>”</a:t>
            </a:r>
          </a:p>
          <a:p>
            <a:r>
              <a:rPr lang="en-US" dirty="0" smtClean="0"/>
              <a:t>It teaches basic presentations of heart attack, stroke, diabetes and dehydration, but should one occur at sea, it offers few protocols for their treatment.</a:t>
            </a:r>
          </a:p>
          <a:p>
            <a:r>
              <a:rPr lang="en-US" dirty="0" smtClean="0"/>
              <a:t>For the Master and crew member involved in one of these presentations, these can be a serious dilemma:</a:t>
            </a:r>
          </a:p>
          <a:p>
            <a:pPr lvl="1"/>
            <a:r>
              <a:rPr lang="en-US" dirty="0" smtClean="0"/>
              <a:t>The crew member might be justifiably concerned if the suspected problem is uncertain and if the Master and officers will make the right decision for them.</a:t>
            </a:r>
          </a:p>
          <a:p>
            <a:pPr lvl="1"/>
            <a:r>
              <a:rPr lang="en-US" dirty="0" smtClean="0"/>
              <a:t>The Master might to decide to observe the crew member for a while</a:t>
            </a:r>
            <a:r>
              <a:rPr lang="mr-IN" dirty="0" smtClean="0"/>
              <a:t>…</a:t>
            </a:r>
            <a:r>
              <a:rPr lang="en-US" dirty="0" smtClean="0"/>
              <a:t>, or consider diversion to the nearest port for a higher level of care.</a:t>
            </a:r>
            <a:endParaRPr lang="en-US" dirty="0"/>
          </a:p>
          <a:p>
            <a:pPr lvl="1"/>
            <a:r>
              <a:rPr lang="en-US" dirty="0" smtClean="0"/>
              <a:t>The EMT/Medical Officer and Master may be equally incapable of making an informed decision in these settings.</a:t>
            </a:r>
          </a:p>
        </p:txBody>
      </p:sp>
      <p:sp>
        <p:nvSpPr>
          <p:cNvPr id="4" name="Slide Number Placeholder 3"/>
          <p:cNvSpPr>
            <a:spLocks noGrp="1"/>
          </p:cNvSpPr>
          <p:nvPr>
            <p:ph type="sldNum" sz="quarter" idx="12"/>
          </p:nvPr>
        </p:nvSpPr>
        <p:spPr/>
        <p:txBody>
          <a:bodyPr/>
          <a:lstStyle/>
          <a:p>
            <a:fld id="{886BB73A-582F-4420-9A14-CB10A2B2E5E8}" type="slidenum">
              <a:rPr lang="en-US" smtClean="0"/>
              <a:t>3</a:t>
            </a:fld>
            <a:endParaRPr lang="en-US" dirty="0"/>
          </a:p>
        </p:txBody>
      </p:sp>
    </p:spTree>
    <p:extLst>
      <p:ext uri="{BB962C8B-B14F-4D97-AF65-F5344CB8AC3E}">
        <p14:creationId xmlns:p14="http://schemas.microsoft.com/office/powerpoint/2010/main" val="346480750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925" y="1456765"/>
            <a:ext cx="8308975" cy="439768"/>
          </a:xfrm>
        </p:spPr>
        <p:txBody>
          <a:bodyPr/>
          <a:lstStyle/>
          <a:p>
            <a:r>
              <a:rPr lang="en-US" dirty="0" smtClean="0"/>
              <a:t>Telemedical Assistance Service(TMAS):</a:t>
            </a:r>
            <a:endParaRPr lang="en-US" dirty="0"/>
          </a:p>
        </p:txBody>
      </p:sp>
      <p:sp>
        <p:nvSpPr>
          <p:cNvPr id="3" name="Content Placeholder 2"/>
          <p:cNvSpPr>
            <a:spLocks noGrp="1"/>
          </p:cNvSpPr>
          <p:nvPr>
            <p:ph idx="1"/>
          </p:nvPr>
        </p:nvSpPr>
        <p:spPr>
          <a:xfrm>
            <a:off x="415925" y="1896532"/>
            <a:ext cx="8308975" cy="4504267"/>
          </a:xfrm>
        </p:spPr>
        <p:txBody>
          <a:bodyPr>
            <a:normAutofit lnSpcReduction="10000"/>
          </a:bodyPr>
          <a:lstStyle/>
          <a:p>
            <a:pPr marL="0" indent="0">
              <a:buNone/>
            </a:pPr>
            <a:r>
              <a:rPr lang="en-US" dirty="0" smtClean="0">
                <a:solidFill>
                  <a:schemeClr val="bg1"/>
                </a:solidFill>
              </a:rPr>
              <a:t>Established in Europe as a free international service using Regional Coordination centers using Marine Radio, email or fax for medical advice.</a:t>
            </a:r>
          </a:p>
          <a:p>
            <a:pPr marL="0" indent="0">
              <a:buNone/>
            </a:pPr>
            <a:r>
              <a:rPr lang="en-US" dirty="0" smtClean="0"/>
              <a:t>The 2012 International Labor Organization/Maritime Labour Convention </a:t>
            </a:r>
            <a:r>
              <a:rPr lang="en-US" u="sng" dirty="0" smtClean="0"/>
              <a:t>required</a:t>
            </a:r>
            <a:r>
              <a:rPr lang="en-US" dirty="0" smtClean="0"/>
              <a:t> all flag states to have a “pre-arranged system of wireless medical advice” available to ships of all nationalities, which further solidified the plan. Since then, TMAS has added real-time video calls. </a:t>
            </a:r>
          </a:p>
          <a:p>
            <a:pPr marL="0" indent="0">
              <a:buNone/>
            </a:pPr>
            <a:r>
              <a:rPr lang="en-US" dirty="0" smtClean="0"/>
              <a:t>While this was an improvement, the Master still needed to make the decision and if the crew’s condition changes, there is no certainty the Master would talk again to the same physician, or if the advice would be helpful. There is </a:t>
            </a:r>
            <a:r>
              <a:rPr lang="en-US" u="sng" dirty="0" smtClean="0"/>
              <a:t>no contractual obligation of the physician to the Master or the company.</a:t>
            </a:r>
          </a:p>
          <a:p>
            <a:pPr marL="0" indent="0">
              <a:buNone/>
            </a:pPr>
            <a:r>
              <a:rPr lang="en-US" dirty="0" smtClean="0"/>
              <a:t>On the other hand, if a serious medical condition develops at sea, there is little  and EMT can do without IV access and drugs.</a:t>
            </a:r>
          </a:p>
          <a:p>
            <a:pPr marL="0" indent="0">
              <a:buNone/>
            </a:pPr>
            <a:endParaRPr lang="en-US" dirty="0"/>
          </a:p>
        </p:txBody>
      </p:sp>
      <p:sp>
        <p:nvSpPr>
          <p:cNvPr id="4" name="Slide Number Placeholder 3"/>
          <p:cNvSpPr>
            <a:spLocks noGrp="1"/>
          </p:cNvSpPr>
          <p:nvPr>
            <p:ph type="sldNum" sz="quarter" idx="12"/>
          </p:nvPr>
        </p:nvSpPr>
        <p:spPr/>
        <p:txBody>
          <a:bodyPr/>
          <a:lstStyle/>
          <a:p>
            <a:fld id="{886BB73A-582F-4420-9A14-CB10A2B2E5E8}" type="slidenum">
              <a:rPr lang="en-US" smtClean="0"/>
              <a:t>4</a:t>
            </a:fld>
            <a:endParaRPr lang="en-US" dirty="0"/>
          </a:p>
        </p:txBody>
      </p:sp>
    </p:spTree>
    <p:extLst>
      <p:ext uri="{BB962C8B-B14F-4D97-AF65-F5344CB8AC3E}">
        <p14:creationId xmlns:p14="http://schemas.microsoft.com/office/powerpoint/2010/main" val="193238483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5925" y="1584327"/>
            <a:ext cx="8308975" cy="4664074"/>
          </a:xfrm>
        </p:spPr>
        <p:txBody>
          <a:bodyPr>
            <a:normAutofit lnSpcReduction="10000"/>
          </a:bodyPr>
          <a:lstStyle/>
          <a:p>
            <a:r>
              <a:rPr lang="en-US" dirty="0" smtClean="0">
                <a:solidFill>
                  <a:schemeClr val="bg1"/>
                </a:solidFill>
              </a:rPr>
              <a:t>(Usually a contracted service) whereby the Master/Medical Officer is linked using on-board medical equipment via Satellite video and data links to a doctor on shore with real-time interaction</a:t>
            </a:r>
          </a:p>
          <a:p>
            <a:r>
              <a:rPr lang="en-US" dirty="0" smtClean="0"/>
              <a:t>In the US, The VA Health System has pioneered and mastered the use of Telemedicine for their patients spread all across the US. This has markedly improved veteran care for everything from Heart Disease to Diabetes.  It permits secure, real-time visual examination and diagnosis and permits more frequent mental health  and substance use care.</a:t>
            </a:r>
          </a:p>
          <a:p>
            <a:r>
              <a:rPr lang="en-US" dirty="0" smtClean="0"/>
              <a:t>With COVID19 restrictions, all hospital systems have been thrust into using telemedicine to provide virtual follow-up care for their patients. Wealthy systems who have the most sophisticated Electronic Medical Records systems, did this easily. Many had offered virtual visits as an alternative on a trial basis. But now, every hospital and physician office finds they can do many things virtually and maintain patient safety and information security.</a:t>
            </a:r>
            <a:endParaRPr lang="en-US" dirty="0"/>
          </a:p>
        </p:txBody>
      </p:sp>
      <p:sp>
        <p:nvSpPr>
          <p:cNvPr id="4" name="Slide Number Placeholder 3"/>
          <p:cNvSpPr>
            <a:spLocks noGrp="1"/>
          </p:cNvSpPr>
          <p:nvPr>
            <p:ph type="sldNum" sz="quarter" idx="12"/>
          </p:nvPr>
        </p:nvSpPr>
        <p:spPr/>
        <p:txBody>
          <a:bodyPr/>
          <a:lstStyle/>
          <a:p>
            <a:fld id="{886BB73A-582F-4420-9A14-CB10A2B2E5E8}" type="slidenum">
              <a:rPr lang="en-US" smtClean="0"/>
              <a:t>5</a:t>
            </a:fld>
            <a:endParaRPr lang="en-US" dirty="0"/>
          </a:p>
        </p:txBody>
      </p:sp>
      <p:sp>
        <p:nvSpPr>
          <p:cNvPr id="5" name="Title 4"/>
          <p:cNvSpPr>
            <a:spLocks noGrp="1"/>
          </p:cNvSpPr>
          <p:nvPr>
            <p:ph type="title"/>
          </p:nvPr>
        </p:nvSpPr>
        <p:spPr>
          <a:xfrm>
            <a:off x="415925" y="541868"/>
            <a:ext cx="8308975" cy="1042458"/>
          </a:xfrm>
        </p:spPr>
        <p:txBody>
          <a:bodyPr/>
          <a:lstStyle/>
          <a:p>
            <a:r>
              <a:rPr lang="en-US" dirty="0" smtClean="0"/>
              <a:t>Marine Digital Telemedicine:</a:t>
            </a:r>
            <a:endParaRPr lang="en-US" dirty="0"/>
          </a:p>
        </p:txBody>
      </p:sp>
    </p:spTree>
    <p:extLst>
      <p:ext uri="{BB962C8B-B14F-4D97-AF65-F5344CB8AC3E}">
        <p14:creationId xmlns:p14="http://schemas.microsoft.com/office/powerpoint/2010/main" val="269339990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925" y="491067"/>
            <a:ext cx="8308975" cy="1219200"/>
          </a:xfrm>
        </p:spPr>
        <p:txBody>
          <a:bodyPr/>
          <a:lstStyle/>
          <a:p>
            <a:r>
              <a:rPr lang="en-US" dirty="0"/>
              <a:t>Marine Digital Telemedicine:</a:t>
            </a:r>
          </a:p>
        </p:txBody>
      </p:sp>
      <p:sp>
        <p:nvSpPr>
          <p:cNvPr id="3" name="Content Placeholder 2"/>
          <p:cNvSpPr>
            <a:spLocks noGrp="1"/>
          </p:cNvSpPr>
          <p:nvPr>
            <p:ph idx="1"/>
          </p:nvPr>
        </p:nvSpPr>
        <p:spPr>
          <a:xfrm>
            <a:off x="415925" y="1710268"/>
            <a:ext cx="8308975" cy="4538132"/>
          </a:xfrm>
        </p:spPr>
        <p:txBody>
          <a:bodyPr>
            <a:normAutofit fontScale="92500" lnSpcReduction="10000"/>
          </a:bodyPr>
          <a:lstStyle/>
          <a:p>
            <a:r>
              <a:rPr lang="en-US" dirty="0" smtClean="0">
                <a:solidFill>
                  <a:schemeClr val="bg1"/>
                </a:solidFill>
              </a:rPr>
              <a:t>Real-time Marine Telemedicine systems have become available in various forms over the last decade to greatly assist the Master in each incident.</a:t>
            </a:r>
          </a:p>
          <a:p>
            <a:r>
              <a:rPr lang="en-US" dirty="0" smtClean="0"/>
              <a:t>A Marine Telemedicine System is composed of three parts:</a:t>
            </a:r>
          </a:p>
          <a:p>
            <a:pPr lvl="1"/>
            <a:r>
              <a:rPr lang="en-US" dirty="0" smtClean="0"/>
              <a:t>1. An on-board equipment package containing certified medical equipment such as an EKG, otoscope, stethoscope, glucometer, thermometer and an optional ultrasound device. Real-time video of the patient and situation is a key element to be sent.</a:t>
            </a:r>
          </a:p>
          <a:p>
            <a:pPr lvl="1"/>
            <a:r>
              <a:rPr lang="en-US" dirty="0" smtClean="0"/>
              <a:t>2.System Management Software which collates this digital data to be transmitted via secure satellite link from anywhere in the world.</a:t>
            </a:r>
          </a:p>
          <a:p>
            <a:pPr lvl="1"/>
            <a:r>
              <a:rPr lang="en-US" dirty="0" smtClean="0"/>
              <a:t>3.A web-portal, through which doctors can access this real-time data and analyze and discuss probable diagnoses and care options with the Master/Health Officer and crew member.</a:t>
            </a:r>
            <a:endParaRPr lang="en-US" dirty="0"/>
          </a:p>
          <a:p>
            <a:pPr lvl="1"/>
            <a:r>
              <a:rPr lang="en-US" b="1" dirty="0" smtClean="0"/>
              <a:t>Most of these commercial systems come with packages to manage crew health including Medical Certifications and secure maintenance of each crew member’s medical records which greatly improves medical decision-making with each incident. </a:t>
            </a:r>
            <a:r>
              <a:rPr lang="en-US" b="1" dirty="0"/>
              <a:t>A</a:t>
            </a:r>
            <a:r>
              <a:rPr lang="en-US" b="1" dirty="0" smtClean="0"/>
              <a:t> physician can access the patient’s record 24/7 and discuss options with the Master.</a:t>
            </a:r>
            <a:endParaRPr lang="en-US" b="1" dirty="0"/>
          </a:p>
        </p:txBody>
      </p:sp>
      <p:sp>
        <p:nvSpPr>
          <p:cNvPr id="4" name="Slide Number Placeholder 3"/>
          <p:cNvSpPr>
            <a:spLocks noGrp="1"/>
          </p:cNvSpPr>
          <p:nvPr>
            <p:ph type="sldNum" sz="quarter" idx="12"/>
          </p:nvPr>
        </p:nvSpPr>
        <p:spPr/>
        <p:txBody>
          <a:bodyPr/>
          <a:lstStyle/>
          <a:p>
            <a:fld id="{886BB73A-582F-4420-9A14-CB10A2B2E5E8}" type="slidenum">
              <a:rPr lang="en-US" smtClean="0"/>
              <a:t>6</a:t>
            </a:fld>
            <a:endParaRPr lang="en-US" dirty="0"/>
          </a:p>
        </p:txBody>
      </p:sp>
    </p:spTree>
    <p:extLst>
      <p:ext uri="{BB962C8B-B14F-4D97-AF65-F5344CB8AC3E}">
        <p14:creationId xmlns:p14="http://schemas.microsoft.com/office/powerpoint/2010/main" val="369616052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925" y="1219200"/>
            <a:ext cx="8308975" cy="592667"/>
          </a:xfrm>
        </p:spPr>
        <p:txBody>
          <a:bodyPr/>
          <a:lstStyle/>
          <a:p>
            <a:r>
              <a:rPr lang="en-US" dirty="0"/>
              <a:t>Marine Digital Telemedicine:</a:t>
            </a:r>
          </a:p>
        </p:txBody>
      </p:sp>
      <p:sp>
        <p:nvSpPr>
          <p:cNvPr id="3" name="Content Placeholder 2"/>
          <p:cNvSpPr>
            <a:spLocks noGrp="1"/>
          </p:cNvSpPr>
          <p:nvPr>
            <p:ph idx="1"/>
          </p:nvPr>
        </p:nvSpPr>
        <p:spPr>
          <a:xfrm>
            <a:off x="415925" y="1811867"/>
            <a:ext cx="8308975" cy="4334933"/>
          </a:xfrm>
        </p:spPr>
        <p:txBody>
          <a:bodyPr/>
          <a:lstStyle/>
          <a:p>
            <a:r>
              <a:rPr lang="en-US" dirty="0" smtClean="0">
                <a:solidFill>
                  <a:schemeClr val="bg1"/>
                </a:solidFill>
              </a:rPr>
              <a:t>Cost: These system costs can be substantial with the on-board equipment boxes costing ~$20,000 each plus the on-call system/personnel essentials.</a:t>
            </a:r>
          </a:p>
          <a:p>
            <a:r>
              <a:rPr lang="en-US" dirty="0" smtClean="0"/>
              <a:t>These contracts with the shipping company can be Fee for Service, on Retainer or some combination.</a:t>
            </a:r>
          </a:p>
          <a:p>
            <a:r>
              <a:rPr lang="en-US" dirty="0" smtClean="0"/>
              <a:t>The costs can be justified from a risk management perspective in that better care can be given under medical supervision with specialists not on-board. This provides reassurance to the crew member and Master as well.</a:t>
            </a:r>
          </a:p>
          <a:p>
            <a:r>
              <a:rPr lang="en-US" dirty="0" smtClean="0"/>
              <a:t>The alternative with a sick crew member is </a:t>
            </a:r>
            <a:r>
              <a:rPr lang="en-US" b="1" dirty="0" smtClean="0"/>
              <a:t>Diversion</a:t>
            </a:r>
            <a:r>
              <a:rPr lang="en-US" dirty="0" smtClean="0"/>
              <a:t>.  It has been estimated that a single diversion would cost the company ~$188,000 in wages and delays. </a:t>
            </a:r>
            <a:r>
              <a:rPr lang="en-US" b="1" dirty="0" smtClean="0"/>
              <a:t>Many diversions can be avoided with real-time medical guidance.</a:t>
            </a:r>
            <a:endParaRPr lang="en-US" b="1" dirty="0"/>
          </a:p>
        </p:txBody>
      </p:sp>
      <p:sp>
        <p:nvSpPr>
          <p:cNvPr id="4" name="Slide Number Placeholder 3"/>
          <p:cNvSpPr>
            <a:spLocks noGrp="1"/>
          </p:cNvSpPr>
          <p:nvPr>
            <p:ph type="sldNum" sz="quarter" idx="12"/>
          </p:nvPr>
        </p:nvSpPr>
        <p:spPr/>
        <p:txBody>
          <a:bodyPr/>
          <a:lstStyle/>
          <a:p>
            <a:fld id="{886BB73A-582F-4420-9A14-CB10A2B2E5E8}" type="slidenum">
              <a:rPr lang="en-US" smtClean="0"/>
              <a:t>7</a:t>
            </a:fld>
            <a:endParaRPr lang="en-US" dirty="0"/>
          </a:p>
        </p:txBody>
      </p:sp>
    </p:spTree>
    <p:extLst>
      <p:ext uri="{BB962C8B-B14F-4D97-AF65-F5344CB8AC3E}">
        <p14:creationId xmlns:p14="http://schemas.microsoft.com/office/powerpoint/2010/main" val="4257871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925" y="1219200"/>
            <a:ext cx="8308975" cy="694267"/>
          </a:xfrm>
        </p:spPr>
        <p:txBody>
          <a:bodyPr/>
          <a:lstStyle/>
          <a:p>
            <a:r>
              <a:rPr lang="en-US" dirty="0" smtClean="0"/>
              <a:t>On-board Equipment:</a:t>
            </a:r>
            <a:endParaRPr lang="en-US" dirty="0"/>
          </a:p>
        </p:txBody>
      </p:sp>
      <p:sp>
        <p:nvSpPr>
          <p:cNvPr id="3" name="Content Placeholder 2"/>
          <p:cNvSpPr>
            <a:spLocks noGrp="1"/>
          </p:cNvSpPr>
          <p:nvPr>
            <p:ph idx="1"/>
          </p:nvPr>
        </p:nvSpPr>
        <p:spPr>
          <a:xfrm>
            <a:off x="415925" y="1913468"/>
            <a:ext cx="8308975" cy="4334932"/>
          </a:xfrm>
        </p:spPr>
        <p:txBody>
          <a:bodyPr>
            <a:normAutofit lnSpcReduction="10000"/>
          </a:bodyPr>
          <a:lstStyle/>
          <a:p>
            <a:r>
              <a:rPr lang="en-US" b="1" dirty="0" smtClean="0">
                <a:solidFill>
                  <a:schemeClr val="bg1"/>
                </a:solidFill>
              </a:rPr>
              <a:t>USCG requires a basic complement of emergency equipment and medications on-board each vessel.</a:t>
            </a:r>
          </a:p>
          <a:p>
            <a:r>
              <a:rPr lang="en-US" dirty="0" smtClean="0"/>
              <a:t>The basic EMT curriculum teaches the use of the equipment for  traumatic injuries.</a:t>
            </a:r>
          </a:p>
          <a:p>
            <a:r>
              <a:rPr lang="en-US" u="sng" dirty="0" smtClean="0"/>
              <a:t>Medications and their administration via intravenous or intramuscular routes is taught in the much longer Paramedic courses.</a:t>
            </a:r>
          </a:p>
          <a:p>
            <a:r>
              <a:rPr lang="en-US" b="1" dirty="0" smtClean="0"/>
              <a:t>Adding the ability of starting an IV would markedly improve the quality and capabilities of medical care at sea as many medications are more effective when given IV.</a:t>
            </a:r>
          </a:p>
          <a:p>
            <a:pPr lvl="1"/>
            <a:r>
              <a:rPr lang="en-US" dirty="0" smtClean="0"/>
              <a:t>We both have found </a:t>
            </a:r>
            <a:r>
              <a:rPr lang="en-US" u="sng" dirty="0" smtClean="0"/>
              <a:t>the techniques of starting an IV with current devices can be easily taught </a:t>
            </a:r>
            <a:r>
              <a:rPr lang="en-US" dirty="0" smtClean="0"/>
              <a:t>on plastic models and replicated in a lab session with IV certification as is done in hospitals and paramedic training courses.</a:t>
            </a:r>
          </a:p>
        </p:txBody>
      </p:sp>
      <p:sp>
        <p:nvSpPr>
          <p:cNvPr id="4" name="Slide Number Placeholder 3"/>
          <p:cNvSpPr>
            <a:spLocks noGrp="1"/>
          </p:cNvSpPr>
          <p:nvPr>
            <p:ph type="sldNum" sz="quarter" idx="12"/>
          </p:nvPr>
        </p:nvSpPr>
        <p:spPr/>
        <p:txBody>
          <a:bodyPr/>
          <a:lstStyle/>
          <a:p>
            <a:fld id="{886BB73A-582F-4420-9A14-CB10A2B2E5E8}" type="slidenum">
              <a:rPr lang="en-US" smtClean="0"/>
              <a:t>8</a:t>
            </a:fld>
            <a:endParaRPr lang="en-US" dirty="0"/>
          </a:p>
        </p:txBody>
      </p:sp>
    </p:spTree>
    <p:extLst>
      <p:ext uri="{BB962C8B-B14F-4D97-AF65-F5344CB8AC3E}">
        <p14:creationId xmlns:p14="http://schemas.microsoft.com/office/powerpoint/2010/main" val="738747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925" y="1219200"/>
            <a:ext cx="8308975" cy="1816100"/>
          </a:xfrm>
        </p:spPr>
        <p:txBody>
          <a:bodyPr/>
          <a:lstStyle/>
          <a:p>
            <a:pPr marL="0" indent="0"/>
            <a:r>
              <a:rPr lang="en-US" dirty="0" smtClean="0"/>
              <a:t/>
            </a:r>
            <a:br>
              <a:rPr lang="en-US" dirty="0" smtClean="0"/>
            </a:br>
            <a:r>
              <a:rPr lang="en-US" dirty="0"/>
              <a:t/>
            </a:r>
            <a:br>
              <a:rPr lang="en-US" dirty="0"/>
            </a:br>
            <a:r>
              <a:rPr lang="en-US" sz="2000" dirty="0"/>
              <a:t>COVID Healthcare at sea:</a:t>
            </a:r>
            <a:br>
              <a:rPr lang="en-US" sz="2000" dirty="0"/>
            </a:br>
            <a:r>
              <a:rPr lang="en-US" sz="2000" dirty="0" smtClean="0"/>
              <a:t>On </a:t>
            </a:r>
            <a:r>
              <a:rPr lang="en-US" sz="2000" dirty="0"/>
              <a:t>Sept. 17, 2020: Centers for Disease </a:t>
            </a:r>
            <a:r>
              <a:rPr lang="en-US" sz="2000" dirty="0" smtClean="0"/>
              <a:t>Control </a:t>
            </a:r>
            <a:r>
              <a:rPr lang="en-US" sz="2000" dirty="0"/>
              <a:t>and Prevention issued this:</a:t>
            </a:r>
            <a:br>
              <a:rPr lang="en-US" sz="2000" dirty="0"/>
            </a:br>
            <a:r>
              <a:rPr lang="en-US" sz="2000" b="1" dirty="0">
                <a:solidFill>
                  <a:srgbClr val="FFFF00"/>
                </a:solidFill>
              </a:rPr>
              <a:t>Interim Guidance for Ships on Managing Suspected or Confirmed Cases of Coronavirus Disease 2019 (COVID-19</a:t>
            </a:r>
            <a:r>
              <a:rPr lang="en-US" sz="2000" b="1" dirty="0" smtClean="0">
                <a:solidFill>
                  <a:srgbClr val="FFFF00"/>
                </a:solidFill>
              </a:rPr>
              <a:t>) (Updated July, 2020 Guidance) </a:t>
            </a:r>
            <a:r>
              <a:rPr lang="en-US" sz="2000" b="1" dirty="0">
                <a:solidFill>
                  <a:schemeClr val="tx1"/>
                </a:solidFill>
              </a:rPr>
              <a:t/>
            </a:r>
            <a:br>
              <a:rPr lang="en-US" sz="2000" b="1" dirty="0">
                <a:solidFill>
                  <a:schemeClr val="tx1"/>
                </a:solidFill>
              </a:rPr>
            </a:br>
            <a:endParaRPr lang="en-US" dirty="0">
              <a:solidFill>
                <a:schemeClr val="tx1"/>
              </a:solidFill>
            </a:endParaRPr>
          </a:p>
        </p:txBody>
      </p:sp>
      <p:sp>
        <p:nvSpPr>
          <p:cNvPr id="3" name="Content Placeholder 2"/>
          <p:cNvSpPr>
            <a:spLocks noGrp="1"/>
          </p:cNvSpPr>
          <p:nvPr>
            <p:ph idx="1"/>
          </p:nvPr>
        </p:nvSpPr>
        <p:spPr>
          <a:xfrm>
            <a:off x="415925" y="2621180"/>
            <a:ext cx="8308975" cy="3491753"/>
          </a:xfrm>
        </p:spPr>
        <p:txBody>
          <a:bodyPr>
            <a:normAutofit fontScale="25000" lnSpcReduction="20000"/>
          </a:bodyPr>
          <a:lstStyle/>
          <a:p>
            <a:pPr marL="0" indent="0">
              <a:buNone/>
            </a:pPr>
            <a:r>
              <a:rPr lang="en-US" sz="5600" dirty="0" smtClean="0"/>
              <a:t>-It reminded Masters of vessels arriving in the US of their </a:t>
            </a:r>
            <a:r>
              <a:rPr lang="en-US" sz="5600" u="sng" dirty="0" smtClean="0"/>
              <a:t>duty to immediately report any illness</a:t>
            </a:r>
            <a:r>
              <a:rPr lang="en-US" sz="5600" dirty="0" smtClean="0"/>
              <a:t>, including those consistent with COVID-19 to the nearest  </a:t>
            </a:r>
            <a:r>
              <a:rPr lang="en-US" sz="5600" b="1" dirty="0" smtClean="0"/>
              <a:t>CDC Quarantine Station </a:t>
            </a:r>
            <a:r>
              <a:rPr lang="en-US" sz="5600" dirty="0" smtClean="0"/>
              <a:t>prior to arrival.</a:t>
            </a:r>
          </a:p>
          <a:p>
            <a:pPr marL="0" indent="0">
              <a:buNone/>
            </a:pPr>
            <a:r>
              <a:rPr lang="en-US" sz="5600" dirty="0" smtClean="0"/>
              <a:t>-Masters of ships on international voyages are required to fill out the </a:t>
            </a:r>
            <a:r>
              <a:rPr lang="en-US" sz="5600" b="1" dirty="0" smtClean="0"/>
              <a:t>Maritime Declaration of Health </a:t>
            </a:r>
            <a:r>
              <a:rPr lang="en-US" sz="5600" dirty="0" smtClean="0"/>
              <a:t>as before, but can expect increased scrutiny and potential screening upon arrival.</a:t>
            </a:r>
          </a:p>
          <a:p>
            <a:pPr marL="0" indent="0">
              <a:buNone/>
            </a:pPr>
            <a:r>
              <a:rPr lang="en-US" sz="5600" dirty="0" smtClean="0"/>
              <a:t>-</a:t>
            </a:r>
            <a:r>
              <a:rPr lang="en-US" sz="5600" u="sng" dirty="0" smtClean="0"/>
              <a:t>Port Staff interactions </a:t>
            </a:r>
            <a:r>
              <a:rPr lang="en-US" sz="5600" dirty="0" smtClean="0"/>
              <a:t>with the crew </a:t>
            </a:r>
            <a:r>
              <a:rPr lang="en-US" sz="5600" u="sng" dirty="0" smtClean="0"/>
              <a:t>should be very limited</a:t>
            </a:r>
            <a:r>
              <a:rPr lang="en-US" sz="5600" dirty="0" smtClean="0"/>
              <a:t>. Higher-risk persons should not board.</a:t>
            </a:r>
          </a:p>
          <a:p>
            <a:pPr marL="0" indent="0">
              <a:buNone/>
            </a:pPr>
            <a:r>
              <a:rPr lang="en-US" sz="5600" dirty="0" smtClean="0"/>
              <a:t>-Ships should follow the </a:t>
            </a:r>
            <a:r>
              <a:rPr lang="en-US" sz="5600" b="1" dirty="0" smtClean="0"/>
              <a:t>CDC guidelines for disinfection</a:t>
            </a:r>
            <a:r>
              <a:rPr lang="en-US" sz="5600" dirty="0" smtClean="0"/>
              <a:t>, especially for areas cordoned off for known or potential COVID infections. </a:t>
            </a:r>
          </a:p>
          <a:p>
            <a:pPr marL="0" indent="0">
              <a:buNone/>
            </a:pPr>
            <a:r>
              <a:rPr lang="en-US" sz="5600" dirty="0" smtClean="0"/>
              <a:t>-It recommends supplies, especially </a:t>
            </a:r>
            <a:r>
              <a:rPr lang="en-US" sz="5600" u="sng" dirty="0" smtClean="0">
                <a:solidFill>
                  <a:schemeClr val="tx1"/>
                </a:solidFill>
              </a:rPr>
              <a:t>higher-level Personal Protection Equipment(PPE)</a:t>
            </a:r>
            <a:r>
              <a:rPr lang="en-US" sz="5600" dirty="0" smtClean="0">
                <a:solidFill>
                  <a:schemeClr val="tx1"/>
                </a:solidFill>
              </a:rPr>
              <a:t> </a:t>
            </a:r>
            <a:r>
              <a:rPr lang="en-US" sz="5600" dirty="0" smtClean="0"/>
              <a:t>for those persons having  any contact with infected or suspected  crew members. I</a:t>
            </a:r>
          </a:p>
          <a:p>
            <a:pPr marL="0" indent="0">
              <a:buNone/>
            </a:pPr>
            <a:r>
              <a:rPr lang="en-US" sz="5600" dirty="0" smtClean="0"/>
              <a:t>-It also reminds ships of their duty to </a:t>
            </a:r>
            <a:r>
              <a:rPr lang="en-US" sz="5600" u="sng" dirty="0" smtClean="0"/>
              <a:t>adequately train personnel to proper donning and doffing </a:t>
            </a:r>
            <a:r>
              <a:rPr lang="en-US" sz="5600" dirty="0" smtClean="0"/>
              <a:t>techniques of PPE as wrong technique was shown to be a significant cause of Hospital staff COVID infections this year.</a:t>
            </a:r>
          </a:p>
          <a:p>
            <a:pPr marL="0" indent="0">
              <a:buNone/>
            </a:pPr>
            <a:endParaRPr lang="en-US" dirty="0" smtClean="0"/>
          </a:p>
          <a:p>
            <a:pPr marL="0" indent="0">
              <a:buNone/>
            </a:pPr>
            <a:endParaRPr lang="en-US" b="1" dirty="0" smtClean="0"/>
          </a:p>
          <a:p>
            <a:pPr marL="0" indent="0">
              <a:buNone/>
            </a:pPr>
            <a:r>
              <a:rPr lang="en-US" dirty="0"/>
              <a:t>	</a:t>
            </a:r>
          </a:p>
        </p:txBody>
      </p:sp>
      <p:sp>
        <p:nvSpPr>
          <p:cNvPr id="4" name="Slide Number Placeholder 3"/>
          <p:cNvSpPr>
            <a:spLocks noGrp="1"/>
          </p:cNvSpPr>
          <p:nvPr>
            <p:ph type="sldNum" sz="quarter" idx="12"/>
          </p:nvPr>
        </p:nvSpPr>
        <p:spPr/>
        <p:txBody>
          <a:bodyPr/>
          <a:lstStyle/>
          <a:p>
            <a:fld id="{886BB73A-582F-4420-9A14-CB10A2B2E5E8}" type="slidenum">
              <a:rPr lang="en-US" smtClean="0"/>
              <a:t>9</a:t>
            </a:fld>
            <a:endParaRPr lang="en-US" dirty="0"/>
          </a:p>
        </p:txBody>
      </p:sp>
    </p:spTree>
    <p:extLst>
      <p:ext uri="{BB962C8B-B14F-4D97-AF65-F5344CB8AC3E}">
        <p14:creationId xmlns:p14="http://schemas.microsoft.com/office/powerpoint/2010/main" val="4303274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po">
  <a:themeElements>
    <a:clrScheme name="Expo">
      <a:dk1>
        <a:sysClr val="windowText" lastClr="000000"/>
      </a:dk1>
      <a:lt1>
        <a:sysClr val="window" lastClr="FFFFFF"/>
      </a:lt1>
      <a:dk2>
        <a:srgbClr val="263B86"/>
      </a:dk2>
      <a:lt2>
        <a:srgbClr val="76B6F2"/>
      </a:lt2>
      <a:accent1>
        <a:srgbClr val="FBC01E"/>
      </a:accent1>
      <a:accent2>
        <a:srgbClr val="EFE1A2"/>
      </a:accent2>
      <a:accent3>
        <a:srgbClr val="FA8716"/>
      </a:accent3>
      <a:accent4>
        <a:srgbClr val="BE0204"/>
      </a:accent4>
      <a:accent5>
        <a:srgbClr val="640F10"/>
      </a:accent5>
      <a:accent6>
        <a:srgbClr val="7E13E3"/>
      </a:accent6>
      <a:hlink>
        <a:srgbClr val="D2D200"/>
      </a:hlink>
      <a:folHlink>
        <a:srgbClr val="D0B9F8"/>
      </a:folHlink>
    </a:clrScheme>
    <a:fontScheme name="Expo">
      <a:majorFont>
        <a:latin typeface="Calibri"/>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Expo">
      <a:fillStyleLst>
        <a:solidFill>
          <a:schemeClr val="phClr"/>
        </a:solidFill>
        <a:gradFill rotWithShape="1">
          <a:gsLst>
            <a:gs pos="0">
              <a:schemeClr val="phClr">
                <a:tint val="100000"/>
                <a:satMod val="130000"/>
              </a:schemeClr>
            </a:gs>
            <a:gs pos="100000">
              <a:schemeClr val="phClr">
                <a:tint val="50000"/>
                <a:satMod val="150000"/>
              </a:schemeClr>
            </a:gs>
          </a:gsLst>
          <a:lin ang="16200000" scaled="1"/>
        </a:gradFill>
        <a:gradFill rotWithShape="1">
          <a:gsLst>
            <a:gs pos="0">
              <a:schemeClr val="phClr">
                <a:shade val="93000"/>
                <a:satMod val="130000"/>
              </a:schemeClr>
            </a:gs>
            <a:gs pos="60000">
              <a:schemeClr val="phClr">
                <a:tint val="80000"/>
                <a:shade val="93000"/>
                <a:satMod val="130000"/>
              </a:schemeClr>
            </a:gs>
            <a:gs pos="100000">
              <a:schemeClr val="phClr">
                <a:tint val="50000"/>
                <a:shade val="94000"/>
                <a:alpha val="100000"/>
                <a:satMod val="135000"/>
              </a:schemeClr>
            </a:gs>
          </a:gsLst>
          <a:lin ang="16200000" scaled="0"/>
        </a:gra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34925" cap="flat" cmpd="sng" algn="ctr">
          <a:gradFill>
            <a:gsLst>
              <a:gs pos="0">
                <a:schemeClr val="accent1">
                  <a:lumMod val="40000"/>
                  <a:lumOff val="60000"/>
                </a:schemeClr>
              </a:gs>
              <a:gs pos="50000">
                <a:schemeClr val="accent1"/>
              </a:gs>
              <a:gs pos="100000">
                <a:schemeClr val="accent1">
                  <a:lumMod val="50000"/>
                </a:schemeClr>
              </a:gs>
            </a:gsLst>
            <a:lin ang="18600000" scaled="0"/>
          </a:gradFill>
          <a:prstDash val="solid"/>
        </a:ln>
      </a:lnStyleLst>
      <a:effectStyleLst>
        <a:effectStyle>
          <a:effectLst/>
        </a:effectStyle>
        <a:effectStyle>
          <a:effectLst>
            <a:innerShdw blurRad="50800" dist="25400" dir="13500000">
              <a:srgbClr val="C0C0C0">
                <a:alpha val="75000"/>
              </a:srgbClr>
            </a:innerShdw>
            <a:outerShdw blurRad="63500" dist="38100" dir="5400000" sx="105000" sy="105000" algn="br" rotWithShape="0">
              <a:srgbClr val="000000">
                <a:alpha val="30000"/>
              </a:srgbClr>
            </a:outerShdw>
          </a:effectLst>
        </a:effectStyle>
        <a:effectStyle>
          <a:effectLst>
            <a:innerShdw blurRad="50800" dist="25400" dir="16200000">
              <a:srgbClr val="C0C0C0">
                <a:alpha val="75000"/>
              </a:srgbClr>
            </a:innerShdw>
            <a:reflection blurRad="63500" stA="40000" endPos="50000" dist="12700" dir="5400000" sy="-100000" rotWithShape="0"/>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a:blip xmlns:r="http://schemas.openxmlformats.org/officeDocument/2006/relationships" r:embed="rId1"/>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Expo.thmx</Template>
  <TotalTime>808</TotalTime>
  <Words>1364</Words>
  <Application>Microsoft Macintosh PowerPoint</Application>
  <PresentationFormat>On-screen Show (4:3)</PresentationFormat>
  <Paragraphs>78</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Expo</vt:lpstr>
      <vt:lpstr>Telemedicine: Assisting the Master and crew in the management of shipboard illness and injury</vt:lpstr>
      <vt:lpstr>Telemedicine at sea:</vt:lpstr>
      <vt:lpstr>EMT Basic training:</vt:lpstr>
      <vt:lpstr>Telemedical Assistance Service(TMAS):</vt:lpstr>
      <vt:lpstr>Marine Digital Telemedicine:</vt:lpstr>
      <vt:lpstr>Marine Digital Telemedicine:</vt:lpstr>
      <vt:lpstr>Marine Digital Telemedicine:</vt:lpstr>
      <vt:lpstr>On-board Equipment:</vt:lpstr>
      <vt:lpstr>  COVID Healthcare at sea: On Sept. 17, 2020: Centers for Disease Control and Prevention issued this: Interim Guidance for Ships on Managing Suspected or Confirmed Cases of Coronavirus Disease 2019 (COVID-19) (Updated July, 2020 Guidance)  </vt:lpstr>
      <vt:lpstr>Contact us:</vt:lpstr>
    </vt:vector>
  </TitlesOfParts>
  <Company>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Telemedicine: Assisting the Master and crew in the management of shipboard illness and injury</dc:title>
  <dc:creator>Bruce Thompson</dc:creator>
  <cp:lastModifiedBy>Bruce Thompson</cp:lastModifiedBy>
  <cp:revision>40</cp:revision>
  <dcterms:created xsi:type="dcterms:W3CDTF">2020-11-13T17:18:41Z</dcterms:created>
  <dcterms:modified xsi:type="dcterms:W3CDTF">2020-11-16T18:50:40Z</dcterms:modified>
</cp:coreProperties>
</file>