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6" r:id="rId2"/>
    <p:sldId id="279" r:id="rId3"/>
    <p:sldId id="280" r:id="rId4"/>
    <p:sldId id="972" r:id="rId5"/>
    <p:sldId id="973" r:id="rId6"/>
    <p:sldId id="974" r:id="rId7"/>
    <p:sldId id="975" r:id="rId8"/>
    <p:sldId id="97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7451AA-3B00-4340-A4F0-15EA9F9BD323}" v="126" dt="2020-11-15T21:09:56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Nugent" userId="6cdeafc2-dbf7-449f-a9e3-d419fb4e4578" providerId="ADAL" clId="{BE7451AA-3B00-4340-A4F0-15EA9F9BD323}"/>
    <pc:docChg chg="undo custSel addSld delSld modSld">
      <pc:chgData name="William Nugent" userId="6cdeafc2-dbf7-449f-a9e3-d419fb4e4578" providerId="ADAL" clId="{BE7451AA-3B00-4340-A4F0-15EA9F9BD323}" dt="2020-11-16T01:08:35.531" v="3640" actId="20577"/>
      <pc:docMkLst>
        <pc:docMk/>
      </pc:docMkLst>
      <pc:sldChg chg="modSp">
        <pc:chgData name="William Nugent" userId="6cdeafc2-dbf7-449f-a9e3-d419fb4e4578" providerId="ADAL" clId="{BE7451AA-3B00-4340-A4F0-15EA9F9BD323}" dt="2020-11-15T18:14:48.362" v="55" actId="27636"/>
        <pc:sldMkLst>
          <pc:docMk/>
          <pc:sldMk cId="2975916634" sldId="256"/>
        </pc:sldMkLst>
        <pc:spChg chg="mod">
          <ac:chgData name="William Nugent" userId="6cdeafc2-dbf7-449f-a9e3-d419fb4e4578" providerId="ADAL" clId="{BE7451AA-3B00-4340-A4F0-15EA9F9BD323}" dt="2020-11-15T18:14:48.362" v="55" actId="27636"/>
          <ac:spMkLst>
            <pc:docMk/>
            <pc:sldMk cId="2975916634" sldId="256"/>
            <ac:spMk id="7" creationId="{85046223-69AE-4498-B4AA-009098353297}"/>
          </ac:spMkLst>
        </pc:spChg>
      </pc:sldChg>
      <pc:sldChg chg="del">
        <pc:chgData name="William Nugent" userId="6cdeafc2-dbf7-449f-a9e3-d419fb4e4578" providerId="ADAL" clId="{BE7451AA-3B00-4340-A4F0-15EA9F9BD323}" dt="2020-11-15T18:14:56.856" v="56" actId="2696"/>
        <pc:sldMkLst>
          <pc:docMk/>
          <pc:sldMk cId="2941193335" sldId="257"/>
        </pc:sldMkLst>
      </pc:sldChg>
      <pc:sldChg chg="del">
        <pc:chgData name="William Nugent" userId="6cdeafc2-dbf7-449f-a9e3-d419fb4e4578" providerId="ADAL" clId="{BE7451AA-3B00-4340-A4F0-15EA9F9BD323}" dt="2020-11-15T18:29:46.199" v="843" actId="2696"/>
        <pc:sldMkLst>
          <pc:docMk/>
          <pc:sldMk cId="1061105490" sldId="259"/>
        </pc:sldMkLst>
      </pc:sldChg>
      <pc:sldChg chg="del">
        <pc:chgData name="William Nugent" userId="6cdeafc2-dbf7-449f-a9e3-d419fb4e4578" providerId="ADAL" clId="{BE7451AA-3B00-4340-A4F0-15EA9F9BD323}" dt="2020-11-15T18:29:46.214" v="844" actId="2696"/>
        <pc:sldMkLst>
          <pc:docMk/>
          <pc:sldMk cId="1547024870" sldId="260"/>
        </pc:sldMkLst>
      </pc:sldChg>
      <pc:sldChg chg="del">
        <pc:chgData name="William Nugent" userId="6cdeafc2-dbf7-449f-a9e3-d419fb4e4578" providerId="ADAL" clId="{BE7451AA-3B00-4340-A4F0-15EA9F9BD323}" dt="2020-11-15T18:14:56.902" v="57" actId="2696"/>
        <pc:sldMkLst>
          <pc:docMk/>
          <pc:sldMk cId="1278841146" sldId="261"/>
        </pc:sldMkLst>
      </pc:sldChg>
      <pc:sldChg chg="del">
        <pc:chgData name="William Nugent" userId="6cdeafc2-dbf7-449f-a9e3-d419fb4e4578" providerId="ADAL" clId="{BE7451AA-3B00-4340-A4F0-15EA9F9BD323}" dt="2020-11-15T18:29:46.217" v="845" actId="2696"/>
        <pc:sldMkLst>
          <pc:docMk/>
          <pc:sldMk cId="3039875242" sldId="262"/>
        </pc:sldMkLst>
      </pc:sldChg>
      <pc:sldChg chg="del">
        <pc:chgData name="William Nugent" userId="6cdeafc2-dbf7-449f-a9e3-d419fb4e4578" providerId="ADAL" clId="{BE7451AA-3B00-4340-A4F0-15EA9F9BD323}" dt="2020-11-15T18:29:46.224" v="846" actId="2696"/>
        <pc:sldMkLst>
          <pc:docMk/>
          <pc:sldMk cId="2208321104" sldId="263"/>
        </pc:sldMkLst>
      </pc:sldChg>
      <pc:sldChg chg="del">
        <pc:chgData name="William Nugent" userId="6cdeafc2-dbf7-449f-a9e3-d419fb4e4578" providerId="ADAL" clId="{BE7451AA-3B00-4340-A4F0-15EA9F9BD323}" dt="2020-11-15T18:29:46.255" v="847" actId="2696"/>
        <pc:sldMkLst>
          <pc:docMk/>
          <pc:sldMk cId="1223662007" sldId="264"/>
        </pc:sldMkLst>
      </pc:sldChg>
      <pc:sldChg chg="del">
        <pc:chgData name="William Nugent" userId="6cdeafc2-dbf7-449f-a9e3-d419fb4e4578" providerId="ADAL" clId="{BE7451AA-3B00-4340-A4F0-15EA9F9BD323}" dt="2020-11-15T18:29:46.263" v="849" actId="2696"/>
        <pc:sldMkLst>
          <pc:docMk/>
          <pc:sldMk cId="3194975833" sldId="265"/>
        </pc:sldMkLst>
      </pc:sldChg>
      <pc:sldChg chg="del">
        <pc:chgData name="William Nugent" userId="6cdeafc2-dbf7-449f-a9e3-d419fb4e4578" providerId="ADAL" clId="{BE7451AA-3B00-4340-A4F0-15EA9F9BD323}" dt="2020-11-15T18:29:46.259" v="848" actId="2696"/>
        <pc:sldMkLst>
          <pc:docMk/>
          <pc:sldMk cId="3358756631" sldId="266"/>
        </pc:sldMkLst>
      </pc:sldChg>
      <pc:sldChg chg="del">
        <pc:chgData name="William Nugent" userId="6cdeafc2-dbf7-449f-a9e3-d419fb4e4578" providerId="ADAL" clId="{BE7451AA-3B00-4340-A4F0-15EA9F9BD323}" dt="2020-11-15T18:29:46.275" v="851" actId="2696"/>
        <pc:sldMkLst>
          <pc:docMk/>
          <pc:sldMk cId="389163138" sldId="268"/>
        </pc:sldMkLst>
      </pc:sldChg>
      <pc:sldChg chg="del">
        <pc:chgData name="William Nugent" userId="6cdeafc2-dbf7-449f-a9e3-d419fb4e4578" providerId="ADAL" clId="{BE7451AA-3B00-4340-A4F0-15EA9F9BD323}" dt="2020-11-15T18:29:46.277" v="852" actId="2696"/>
        <pc:sldMkLst>
          <pc:docMk/>
          <pc:sldMk cId="3245782787" sldId="269"/>
        </pc:sldMkLst>
      </pc:sldChg>
      <pc:sldChg chg="del">
        <pc:chgData name="William Nugent" userId="6cdeafc2-dbf7-449f-a9e3-d419fb4e4578" providerId="ADAL" clId="{BE7451AA-3B00-4340-A4F0-15EA9F9BD323}" dt="2020-11-15T18:29:46.285" v="854" actId="2696"/>
        <pc:sldMkLst>
          <pc:docMk/>
          <pc:sldMk cId="3351387608" sldId="271"/>
        </pc:sldMkLst>
      </pc:sldChg>
      <pc:sldChg chg="del">
        <pc:chgData name="William Nugent" userId="6cdeafc2-dbf7-449f-a9e3-d419fb4e4578" providerId="ADAL" clId="{BE7451AA-3B00-4340-A4F0-15EA9F9BD323}" dt="2020-11-15T18:29:46.293" v="855" actId="2696"/>
        <pc:sldMkLst>
          <pc:docMk/>
          <pc:sldMk cId="3787031973" sldId="272"/>
        </pc:sldMkLst>
      </pc:sldChg>
      <pc:sldChg chg="del">
        <pc:chgData name="William Nugent" userId="6cdeafc2-dbf7-449f-a9e3-d419fb4e4578" providerId="ADAL" clId="{BE7451AA-3B00-4340-A4F0-15EA9F9BD323}" dt="2020-11-15T18:29:46.336" v="856" actId="2696"/>
        <pc:sldMkLst>
          <pc:docMk/>
          <pc:sldMk cId="3211107912" sldId="273"/>
        </pc:sldMkLst>
      </pc:sldChg>
      <pc:sldChg chg="del">
        <pc:chgData name="William Nugent" userId="6cdeafc2-dbf7-449f-a9e3-d419fb4e4578" providerId="ADAL" clId="{BE7451AA-3B00-4340-A4F0-15EA9F9BD323}" dt="2020-11-15T18:29:46.191" v="841" actId="2696"/>
        <pc:sldMkLst>
          <pc:docMk/>
          <pc:sldMk cId="212656208" sldId="274"/>
        </pc:sldMkLst>
      </pc:sldChg>
      <pc:sldChg chg="del">
        <pc:chgData name="William Nugent" userId="6cdeafc2-dbf7-449f-a9e3-d419fb4e4578" providerId="ADAL" clId="{BE7451AA-3B00-4340-A4F0-15EA9F9BD323}" dt="2020-11-15T18:29:46.195" v="842" actId="2696"/>
        <pc:sldMkLst>
          <pc:docMk/>
          <pc:sldMk cId="2468147915" sldId="275"/>
        </pc:sldMkLst>
      </pc:sldChg>
      <pc:sldChg chg="del">
        <pc:chgData name="William Nugent" userId="6cdeafc2-dbf7-449f-a9e3-d419fb4e4578" providerId="ADAL" clId="{BE7451AA-3B00-4340-A4F0-15EA9F9BD323}" dt="2020-11-15T18:29:46.271" v="850" actId="2696"/>
        <pc:sldMkLst>
          <pc:docMk/>
          <pc:sldMk cId="3897552226" sldId="277"/>
        </pc:sldMkLst>
      </pc:sldChg>
      <pc:sldChg chg="del">
        <pc:chgData name="William Nugent" userId="6cdeafc2-dbf7-449f-a9e3-d419fb4e4578" providerId="ADAL" clId="{BE7451AA-3B00-4340-A4F0-15EA9F9BD323}" dt="2020-11-15T18:29:46.281" v="853" actId="2696"/>
        <pc:sldMkLst>
          <pc:docMk/>
          <pc:sldMk cId="481531880" sldId="278"/>
        </pc:sldMkLst>
      </pc:sldChg>
      <pc:sldChg chg="addSp delSp modSp add">
        <pc:chgData name="William Nugent" userId="6cdeafc2-dbf7-449f-a9e3-d419fb4e4578" providerId="ADAL" clId="{BE7451AA-3B00-4340-A4F0-15EA9F9BD323}" dt="2020-11-16T01:08:07.402" v="3616" actId="1076"/>
        <pc:sldMkLst>
          <pc:docMk/>
          <pc:sldMk cId="4183615698" sldId="279"/>
        </pc:sldMkLst>
        <pc:spChg chg="del">
          <ac:chgData name="William Nugent" userId="6cdeafc2-dbf7-449f-a9e3-d419fb4e4578" providerId="ADAL" clId="{BE7451AA-3B00-4340-A4F0-15EA9F9BD323}" dt="2020-11-15T18:15:05.784" v="59"/>
          <ac:spMkLst>
            <pc:docMk/>
            <pc:sldMk cId="4183615698" sldId="279"/>
            <ac:spMk id="2" creationId="{C6147874-E863-4985-A108-C37072387BEE}"/>
          </ac:spMkLst>
        </pc:spChg>
        <pc:spChg chg="del">
          <ac:chgData name="William Nugent" userId="6cdeafc2-dbf7-449f-a9e3-d419fb4e4578" providerId="ADAL" clId="{BE7451AA-3B00-4340-A4F0-15EA9F9BD323}" dt="2020-11-15T18:15:05.784" v="59"/>
          <ac:spMkLst>
            <pc:docMk/>
            <pc:sldMk cId="4183615698" sldId="279"/>
            <ac:spMk id="3" creationId="{91C0DDAB-5352-457C-879B-E2FA63CBEE03}"/>
          </ac:spMkLst>
        </pc:spChg>
        <pc:spChg chg="add mod">
          <ac:chgData name="William Nugent" userId="6cdeafc2-dbf7-449f-a9e3-d419fb4e4578" providerId="ADAL" clId="{BE7451AA-3B00-4340-A4F0-15EA9F9BD323}" dt="2020-11-15T18:17:00.299" v="65"/>
          <ac:spMkLst>
            <pc:docMk/>
            <pc:sldMk cId="4183615698" sldId="279"/>
            <ac:spMk id="5" creationId="{D96EE659-DD46-497F-B40F-571C5B5B9FE9}"/>
          </ac:spMkLst>
        </pc:spChg>
        <pc:spChg chg="add mod">
          <ac:chgData name="William Nugent" userId="6cdeafc2-dbf7-449f-a9e3-d419fb4e4578" providerId="ADAL" clId="{BE7451AA-3B00-4340-A4F0-15EA9F9BD323}" dt="2020-11-16T01:08:07.402" v="3616" actId="1076"/>
          <ac:spMkLst>
            <pc:docMk/>
            <pc:sldMk cId="4183615698" sldId="279"/>
            <ac:spMk id="6" creationId="{8A1E22C7-4B2C-4475-BDE8-5CAA2DFFE15C}"/>
          </ac:spMkLst>
        </pc:spChg>
        <pc:spChg chg="add mod">
          <ac:chgData name="William Nugent" userId="6cdeafc2-dbf7-449f-a9e3-d419fb4e4578" providerId="ADAL" clId="{BE7451AA-3B00-4340-A4F0-15EA9F9BD323}" dt="2020-11-15T18:20:44.482" v="105" actId="1076"/>
          <ac:spMkLst>
            <pc:docMk/>
            <pc:sldMk cId="4183615698" sldId="279"/>
            <ac:spMk id="7" creationId="{C9DC5EF7-9722-451F-B101-289234503D4C}"/>
          </ac:spMkLst>
        </pc:spChg>
        <pc:spChg chg="add mod">
          <ac:chgData name="William Nugent" userId="6cdeafc2-dbf7-449f-a9e3-d419fb4e4578" providerId="ADAL" clId="{BE7451AA-3B00-4340-A4F0-15EA9F9BD323}" dt="2020-11-15T18:20:40.038" v="104" actId="1076"/>
          <ac:spMkLst>
            <pc:docMk/>
            <pc:sldMk cId="4183615698" sldId="279"/>
            <ac:spMk id="8" creationId="{98884616-80AF-44E1-BF33-BB3954D7E37A}"/>
          </ac:spMkLst>
        </pc:spChg>
        <pc:spChg chg="add mod">
          <ac:chgData name="William Nugent" userId="6cdeafc2-dbf7-449f-a9e3-d419fb4e4578" providerId="ADAL" clId="{BE7451AA-3B00-4340-A4F0-15EA9F9BD323}" dt="2020-11-15T18:21:17.389" v="112" actId="1076"/>
          <ac:spMkLst>
            <pc:docMk/>
            <pc:sldMk cId="4183615698" sldId="279"/>
            <ac:spMk id="9" creationId="{1E7FDD5F-8745-4042-86F2-46B16D94AC11}"/>
          </ac:spMkLst>
        </pc:spChg>
        <pc:spChg chg="add mod">
          <ac:chgData name="William Nugent" userId="6cdeafc2-dbf7-449f-a9e3-d419fb4e4578" providerId="ADAL" clId="{BE7451AA-3B00-4340-A4F0-15EA9F9BD323}" dt="2020-11-15T18:21:28.445" v="113" actId="164"/>
          <ac:spMkLst>
            <pc:docMk/>
            <pc:sldMk cId="4183615698" sldId="279"/>
            <ac:spMk id="11" creationId="{5EFC1639-5904-4A94-A330-0226F1EAC3DF}"/>
          </ac:spMkLst>
        </pc:spChg>
        <pc:spChg chg="add mod">
          <ac:chgData name="William Nugent" userId="6cdeafc2-dbf7-449f-a9e3-d419fb4e4578" providerId="ADAL" clId="{BE7451AA-3B00-4340-A4F0-15EA9F9BD323}" dt="2020-11-15T18:21:28.445" v="113" actId="164"/>
          <ac:spMkLst>
            <pc:docMk/>
            <pc:sldMk cId="4183615698" sldId="279"/>
            <ac:spMk id="12" creationId="{87C5FBE4-E32D-4BF7-AD09-65E484303EDE}"/>
          </ac:spMkLst>
        </pc:spChg>
        <pc:spChg chg="add mod">
          <ac:chgData name="William Nugent" userId="6cdeafc2-dbf7-449f-a9e3-d419fb4e4578" providerId="ADAL" clId="{BE7451AA-3B00-4340-A4F0-15EA9F9BD323}" dt="2020-11-15T18:20:13.274" v="101" actId="1076"/>
          <ac:spMkLst>
            <pc:docMk/>
            <pc:sldMk cId="4183615698" sldId="279"/>
            <ac:spMk id="14" creationId="{666B755E-FB79-49C7-8D03-57CA8E1F8056}"/>
          </ac:spMkLst>
        </pc:spChg>
        <pc:spChg chg="add mod">
          <ac:chgData name="William Nugent" userId="6cdeafc2-dbf7-449f-a9e3-d419fb4e4578" providerId="ADAL" clId="{BE7451AA-3B00-4340-A4F0-15EA9F9BD323}" dt="2020-11-15T18:20:32.851" v="103" actId="164"/>
          <ac:spMkLst>
            <pc:docMk/>
            <pc:sldMk cId="4183615698" sldId="279"/>
            <ac:spMk id="15" creationId="{AB97E776-B92F-4551-B6EA-656C9C276116}"/>
          </ac:spMkLst>
        </pc:spChg>
        <pc:spChg chg="add mod">
          <ac:chgData name="William Nugent" userId="6cdeafc2-dbf7-449f-a9e3-d419fb4e4578" providerId="ADAL" clId="{BE7451AA-3B00-4340-A4F0-15EA9F9BD323}" dt="2020-11-15T18:20:32.851" v="103" actId="164"/>
          <ac:spMkLst>
            <pc:docMk/>
            <pc:sldMk cId="4183615698" sldId="279"/>
            <ac:spMk id="16" creationId="{A718E13E-A7A2-4DCB-8E74-D37AA4849526}"/>
          </ac:spMkLst>
        </pc:spChg>
        <pc:spChg chg="add mod">
          <ac:chgData name="William Nugent" userId="6cdeafc2-dbf7-449f-a9e3-d419fb4e4578" providerId="ADAL" clId="{BE7451AA-3B00-4340-A4F0-15EA9F9BD323}" dt="2020-11-15T18:20:32.851" v="103" actId="164"/>
          <ac:spMkLst>
            <pc:docMk/>
            <pc:sldMk cId="4183615698" sldId="279"/>
            <ac:spMk id="17" creationId="{A35AA0A8-0D14-40D8-95FA-E41CB3B1A00A}"/>
          </ac:spMkLst>
        </pc:spChg>
        <pc:spChg chg="add mod">
          <ac:chgData name="William Nugent" userId="6cdeafc2-dbf7-449f-a9e3-d419fb4e4578" providerId="ADAL" clId="{BE7451AA-3B00-4340-A4F0-15EA9F9BD323}" dt="2020-11-15T18:20:32.851" v="103" actId="164"/>
          <ac:spMkLst>
            <pc:docMk/>
            <pc:sldMk cId="4183615698" sldId="279"/>
            <ac:spMk id="18" creationId="{11702C79-69DC-48B8-A5BB-F2BE25072A99}"/>
          </ac:spMkLst>
        </pc:spChg>
        <pc:spChg chg="add mod">
          <ac:chgData name="William Nugent" userId="6cdeafc2-dbf7-449f-a9e3-d419fb4e4578" providerId="ADAL" clId="{BE7451AA-3B00-4340-A4F0-15EA9F9BD323}" dt="2020-11-15T18:20:32.851" v="103" actId="164"/>
          <ac:spMkLst>
            <pc:docMk/>
            <pc:sldMk cId="4183615698" sldId="279"/>
            <ac:spMk id="19" creationId="{2821343E-433E-4487-B1A0-3EB96EEA58F7}"/>
          </ac:spMkLst>
        </pc:spChg>
        <pc:spChg chg="add mod">
          <ac:chgData name="William Nugent" userId="6cdeafc2-dbf7-449f-a9e3-d419fb4e4578" providerId="ADAL" clId="{BE7451AA-3B00-4340-A4F0-15EA9F9BD323}" dt="2020-11-15T21:10:59.909" v="3578" actId="1076"/>
          <ac:spMkLst>
            <pc:docMk/>
            <pc:sldMk cId="4183615698" sldId="279"/>
            <ac:spMk id="20" creationId="{B96F1601-C514-4499-86A9-BF52FC77B480}"/>
          </ac:spMkLst>
        </pc:spChg>
        <pc:grpChg chg="add mod">
          <ac:chgData name="William Nugent" userId="6cdeafc2-dbf7-449f-a9e3-d419fb4e4578" providerId="ADAL" clId="{BE7451AA-3B00-4340-A4F0-15EA9F9BD323}" dt="2020-11-15T18:20:32.851" v="103" actId="164"/>
          <ac:grpSpMkLst>
            <pc:docMk/>
            <pc:sldMk cId="4183615698" sldId="279"/>
            <ac:grpSpMk id="22" creationId="{D2F2CA86-2248-47CD-94A8-74838DD7FC8D}"/>
          </ac:grpSpMkLst>
        </pc:grpChg>
        <pc:grpChg chg="add mod">
          <ac:chgData name="William Nugent" userId="6cdeafc2-dbf7-449f-a9e3-d419fb4e4578" providerId="ADAL" clId="{BE7451AA-3B00-4340-A4F0-15EA9F9BD323}" dt="2020-11-15T18:21:31.507" v="114" actId="1076"/>
          <ac:grpSpMkLst>
            <pc:docMk/>
            <pc:sldMk cId="4183615698" sldId="279"/>
            <ac:grpSpMk id="23" creationId="{B287A05B-95D0-471E-BCEB-10B34B0271E0}"/>
          </ac:grpSpMkLst>
        </pc:grpChg>
        <pc:graphicFrameChg chg="add mod">
          <ac:chgData name="William Nugent" userId="6cdeafc2-dbf7-449f-a9e3-d419fb4e4578" providerId="ADAL" clId="{BE7451AA-3B00-4340-A4F0-15EA9F9BD323}" dt="2020-11-15T18:20:32.851" v="103" actId="164"/>
          <ac:graphicFrameMkLst>
            <pc:docMk/>
            <pc:sldMk cId="4183615698" sldId="279"/>
            <ac:graphicFrameMk id="13" creationId="{60F936AB-835C-4A2A-B6C5-86DEC2B7221D}"/>
          </ac:graphicFrameMkLst>
        </pc:graphicFrameChg>
        <pc:picChg chg="add mod">
          <ac:chgData name="William Nugent" userId="6cdeafc2-dbf7-449f-a9e3-d419fb4e4578" providerId="ADAL" clId="{BE7451AA-3B00-4340-A4F0-15EA9F9BD323}" dt="2020-11-15T18:21:28.445" v="113" actId="164"/>
          <ac:picMkLst>
            <pc:docMk/>
            <pc:sldMk cId="4183615698" sldId="279"/>
            <ac:picMk id="10" creationId="{FD90F72A-0FA1-487E-BEDB-20A3453C335D}"/>
          </ac:picMkLst>
        </pc:picChg>
        <pc:picChg chg="add mod">
          <ac:chgData name="William Nugent" userId="6cdeafc2-dbf7-449f-a9e3-d419fb4e4578" providerId="ADAL" clId="{BE7451AA-3B00-4340-A4F0-15EA9F9BD323}" dt="2020-11-15T18:21:41.935" v="116" actId="1076"/>
          <ac:picMkLst>
            <pc:docMk/>
            <pc:sldMk cId="4183615698" sldId="279"/>
            <ac:picMk id="21" creationId="{703E75A1-6B61-4D80-A45E-47D734D7C480}"/>
          </ac:picMkLst>
        </pc:picChg>
      </pc:sldChg>
      <pc:sldChg chg="modSp add">
        <pc:chgData name="William Nugent" userId="6cdeafc2-dbf7-449f-a9e3-d419fb4e4578" providerId="ADAL" clId="{BE7451AA-3B00-4340-A4F0-15EA9F9BD323}" dt="2020-11-15T20:44:05.657" v="3036" actId="20577"/>
        <pc:sldMkLst>
          <pc:docMk/>
          <pc:sldMk cId="3858165323" sldId="280"/>
        </pc:sldMkLst>
        <pc:spChg chg="mod">
          <ac:chgData name="William Nugent" userId="6cdeafc2-dbf7-449f-a9e3-d419fb4e4578" providerId="ADAL" clId="{BE7451AA-3B00-4340-A4F0-15EA9F9BD323}" dt="2020-11-15T18:22:37.511" v="128" actId="20577"/>
          <ac:spMkLst>
            <pc:docMk/>
            <pc:sldMk cId="3858165323" sldId="280"/>
            <ac:spMk id="2" creationId="{F6F0FA81-90C7-4462-B3CC-7970F32D24D1}"/>
          </ac:spMkLst>
        </pc:spChg>
        <pc:spChg chg="mod">
          <ac:chgData name="William Nugent" userId="6cdeafc2-dbf7-449f-a9e3-d419fb4e4578" providerId="ADAL" clId="{BE7451AA-3B00-4340-A4F0-15EA9F9BD323}" dt="2020-11-15T20:44:05.657" v="3036" actId="20577"/>
          <ac:spMkLst>
            <pc:docMk/>
            <pc:sldMk cId="3858165323" sldId="280"/>
            <ac:spMk id="3" creationId="{6A7B6DAA-7309-42C9-9C8E-CE0E5F2212FB}"/>
          </ac:spMkLst>
        </pc:spChg>
      </pc:sldChg>
      <pc:sldChg chg="addSp delSp modSp del">
        <pc:chgData name="William Nugent" userId="6cdeafc2-dbf7-449f-a9e3-d419fb4e4578" providerId="ADAL" clId="{BE7451AA-3B00-4340-A4F0-15EA9F9BD323}" dt="2020-11-15T18:16:51.518" v="63" actId="2696"/>
        <pc:sldMkLst>
          <pc:docMk/>
          <pc:sldMk cId="2022348923" sldId="723"/>
        </pc:sldMkLst>
        <pc:spChg chg="mod">
          <ac:chgData name="William Nugent" userId="6cdeafc2-dbf7-449f-a9e3-d419fb4e4578" providerId="ADAL" clId="{BE7451AA-3B00-4340-A4F0-15EA9F9BD323}" dt="2020-11-15T18:16:44.718" v="62" actId="27636"/>
          <ac:spMkLst>
            <pc:docMk/>
            <pc:sldMk cId="2022348923" sldId="723"/>
            <ac:spMk id="3" creationId="{00000000-0000-0000-0000-000000000000}"/>
          </ac:spMkLst>
        </pc:spChg>
        <pc:spChg chg="add del mod">
          <ac:chgData name="William Nugent" userId="6cdeafc2-dbf7-449f-a9e3-d419fb4e4578" providerId="ADAL" clId="{BE7451AA-3B00-4340-A4F0-15EA9F9BD323}" dt="2020-11-15T18:16:44.682" v="61"/>
          <ac:spMkLst>
            <pc:docMk/>
            <pc:sldMk cId="2022348923" sldId="723"/>
            <ac:spMk id="8" creationId="{45888A1B-57A7-49B0-B534-06C56EAAA5AF}"/>
          </ac:spMkLst>
        </pc:spChg>
      </pc:sldChg>
      <pc:sldChg chg="addSp modSp">
        <pc:chgData name="William Nugent" userId="6cdeafc2-dbf7-449f-a9e3-d419fb4e4578" providerId="ADAL" clId="{BE7451AA-3B00-4340-A4F0-15EA9F9BD323}" dt="2020-11-15T21:09:41.804" v="3574" actId="1076"/>
        <pc:sldMkLst>
          <pc:docMk/>
          <pc:sldMk cId="3828195100" sldId="972"/>
        </pc:sldMkLst>
        <pc:spChg chg="add mod">
          <ac:chgData name="William Nugent" userId="6cdeafc2-dbf7-449f-a9e3-d419fb4e4578" providerId="ADAL" clId="{BE7451AA-3B00-4340-A4F0-15EA9F9BD323}" dt="2020-11-15T21:09:41.804" v="3574" actId="1076"/>
          <ac:spMkLst>
            <pc:docMk/>
            <pc:sldMk cId="3828195100" sldId="972"/>
            <ac:spMk id="2" creationId="{FB1473A2-BF6D-47C0-88E2-1AA133A0AF97}"/>
          </ac:spMkLst>
        </pc:spChg>
        <pc:spChg chg="mod">
          <ac:chgData name="William Nugent" userId="6cdeafc2-dbf7-449f-a9e3-d419fb4e4578" providerId="ADAL" clId="{BE7451AA-3B00-4340-A4F0-15EA9F9BD323}" dt="2020-11-15T18:31:42.912" v="935" actId="20577"/>
          <ac:spMkLst>
            <pc:docMk/>
            <pc:sldMk cId="3828195100" sldId="972"/>
            <ac:spMk id="5" creationId="{D2CADFF4-F519-4D78-A38A-D4B14A7793AF}"/>
          </ac:spMkLst>
        </pc:spChg>
        <pc:spChg chg="mod">
          <ac:chgData name="William Nugent" userId="6cdeafc2-dbf7-449f-a9e3-d419fb4e4578" providerId="ADAL" clId="{BE7451AA-3B00-4340-A4F0-15EA9F9BD323}" dt="2020-11-15T21:09:41.804" v="3574" actId="1076"/>
          <ac:spMkLst>
            <pc:docMk/>
            <pc:sldMk cId="3828195100" sldId="972"/>
            <ac:spMk id="11" creationId="{7A3DD2BA-0E27-4817-B248-E08568918B88}"/>
          </ac:spMkLst>
        </pc:spChg>
        <pc:spChg chg="mod">
          <ac:chgData name="William Nugent" userId="6cdeafc2-dbf7-449f-a9e3-d419fb4e4578" providerId="ADAL" clId="{BE7451AA-3B00-4340-A4F0-15EA9F9BD323}" dt="2020-11-15T21:09:41.804" v="3574" actId="1076"/>
          <ac:spMkLst>
            <pc:docMk/>
            <pc:sldMk cId="3828195100" sldId="972"/>
            <ac:spMk id="12" creationId="{7B1D84EF-A8B1-4863-BFB9-35340E4E95B2}"/>
          </ac:spMkLst>
        </pc:spChg>
        <pc:spChg chg="mod">
          <ac:chgData name="William Nugent" userId="6cdeafc2-dbf7-449f-a9e3-d419fb4e4578" providerId="ADAL" clId="{BE7451AA-3B00-4340-A4F0-15EA9F9BD323}" dt="2020-11-15T21:09:41.804" v="3574" actId="1076"/>
          <ac:spMkLst>
            <pc:docMk/>
            <pc:sldMk cId="3828195100" sldId="972"/>
            <ac:spMk id="22" creationId="{F99E3000-84FE-4374-AC21-3BB6948DB872}"/>
          </ac:spMkLst>
        </pc:spChg>
        <pc:spChg chg="mod">
          <ac:chgData name="William Nugent" userId="6cdeafc2-dbf7-449f-a9e3-d419fb4e4578" providerId="ADAL" clId="{BE7451AA-3B00-4340-A4F0-15EA9F9BD323}" dt="2020-11-15T21:09:41.804" v="3574" actId="1076"/>
          <ac:spMkLst>
            <pc:docMk/>
            <pc:sldMk cId="3828195100" sldId="972"/>
            <ac:spMk id="26" creationId="{E09BF430-2743-496C-8D45-62A4DA4074CA}"/>
          </ac:spMkLst>
        </pc:spChg>
        <pc:spChg chg="mod">
          <ac:chgData name="William Nugent" userId="6cdeafc2-dbf7-449f-a9e3-d419fb4e4578" providerId="ADAL" clId="{BE7451AA-3B00-4340-A4F0-15EA9F9BD323}" dt="2020-11-15T21:09:41.804" v="3574" actId="1076"/>
          <ac:spMkLst>
            <pc:docMk/>
            <pc:sldMk cId="3828195100" sldId="972"/>
            <ac:spMk id="34" creationId="{704F35A9-959D-4BA5-ACBF-D6C21A5479A7}"/>
          </ac:spMkLst>
        </pc:spChg>
        <pc:spChg chg="mod">
          <ac:chgData name="William Nugent" userId="6cdeafc2-dbf7-449f-a9e3-d419fb4e4578" providerId="ADAL" clId="{BE7451AA-3B00-4340-A4F0-15EA9F9BD323}" dt="2020-11-15T21:09:41.804" v="3574" actId="1076"/>
          <ac:spMkLst>
            <pc:docMk/>
            <pc:sldMk cId="3828195100" sldId="972"/>
            <ac:spMk id="37" creationId="{601CC010-BA55-4A0C-BAE8-E0A981A36988}"/>
          </ac:spMkLst>
        </pc:spChg>
        <pc:spChg chg="mod">
          <ac:chgData name="William Nugent" userId="6cdeafc2-dbf7-449f-a9e3-d419fb4e4578" providerId="ADAL" clId="{BE7451AA-3B00-4340-A4F0-15EA9F9BD323}" dt="2020-11-15T21:09:41.804" v="3574" actId="1076"/>
          <ac:spMkLst>
            <pc:docMk/>
            <pc:sldMk cId="3828195100" sldId="972"/>
            <ac:spMk id="39" creationId="{C19AE641-DB9E-4C5A-B45C-26733DE636B3}"/>
          </ac:spMkLst>
        </pc:spChg>
        <pc:spChg chg="mod">
          <ac:chgData name="William Nugent" userId="6cdeafc2-dbf7-449f-a9e3-d419fb4e4578" providerId="ADAL" clId="{BE7451AA-3B00-4340-A4F0-15EA9F9BD323}" dt="2020-11-15T21:09:41.804" v="3574" actId="1076"/>
          <ac:spMkLst>
            <pc:docMk/>
            <pc:sldMk cId="3828195100" sldId="972"/>
            <ac:spMk id="41" creationId="{1433B2F9-A9E3-4E18-BF1D-5D6968B48783}"/>
          </ac:spMkLst>
        </pc:spChg>
        <pc:spChg chg="mod">
          <ac:chgData name="William Nugent" userId="6cdeafc2-dbf7-449f-a9e3-d419fb4e4578" providerId="ADAL" clId="{BE7451AA-3B00-4340-A4F0-15EA9F9BD323}" dt="2020-11-15T21:09:41.804" v="3574" actId="1076"/>
          <ac:spMkLst>
            <pc:docMk/>
            <pc:sldMk cId="3828195100" sldId="972"/>
            <ac:spMk id="44" creationId="{326FE08E-AD0C-40D0-A3DC-0F1E15E5418D}"/>
          </ac:spMkLst>
        </pc:spChg>
        <pc:spChg chg="mod">
          <ac:chgData name="William Nugent" userId="6cdeafc2-dbf7-449f-a9e3-d419fb4e4578" providerId="ADAL" clId="{BE7451AA-3B00-4340-A4F0-15EA9F9BD323}" dt="2020-11-15T21:09:41.804" v="3574" actId="1076"/>
          <ac:spMkLst>
            <pc:docMk/>
            <pc:sldMk cId="3828195100" sldId="972"/>
            <ac:spMk id="47" creationId="{97B384F8-8457-46D6-B7B4-31A66E6C38A7}"/>
          </ac:spMkLst>
        </pc:spChg>
        <pc:spChg chg="mod">
          <ac:chgData name="William Nugent" userId="6cdeafc2-dbf7-449f-a9e3-d419fb4e4578" providerId="ADAL" clId="{BE7451AA-3B00-4340-A4F0-15EA9F9BD323}" dt="2020-11-15T21:09:41.804" v="3574" actId="1076"/>
          <ac:spMkLst>
            <pc:docMk/>
            <pc:sldMk cId="3828195100" sldId="972"/>
            <ac:spMk id="48" creationId="{632D22B1-780C-424C-812A-FFC62E504B35}"/>
          </ac:spMkLst>
        </pc:spChg>
        <pc:spChg chg="mod">
          <ac:chgData name="William Nugent" userId="6cdeafc2-dbf7-449f-a9e3-d419fb4e4578" providerId="ADAL" clId="{BE7451AA-3B00-4340-A4F0-15EA9F9BD323}" dt="2020-11-15T21:09:41.804" v="3574" actId="1076"/>
          <ac:spMkLst>
            <pc:docMk/>
            <pc:sldMk cId="3828195100" sldId="972"/>
            <ac:spMk id="49" creationId="{28A5C709-7958-4007-8ABE-761BEBC824E0}"/>
          </ac:spMkLst>
        </pc:spChg>
        <pc:spChg chg="mod">
          <ac:chgData name="William Nugent" userId="6cdeafc2-dbf7-449f-a9e3-d419fb4e4578" providerId="ADAL" clId="{BE7451AA-3B00-4340-A4F0-15EA9F9BD323}" dt="2020-11-15T21:09:41.804" v="3574" actId="1076"/>
          <ac:spMkLst>
            <pc:docMk/>
            <pc:sldMk cId="3828195100" sldId="972"/>
            <ac:spMk id="51" creationId="{95AA3C5E-7CD7-4344-9554-7664318884BD}"/>
          </ac:spMkLst>
        </pc:spChg>
        <pc:spChg chg="mod">
          <ac:chgData name="William Nugent" userId="6cdeafc2-dbf7-449f-a9e3-d419fb4e4578" providerId="ADAL" clId="{BE7451AA-3B00-4340-A4F0-15EA9F9BD323}" dt="2020-11-15T21:09:41.804" v="3574" actId="1076"/>
          <ac:spMkLst>
            <pc:docMk/>
            <pc:sldMk cId="3828195100" sldId="972"/>
            <ac:spMk id="56" creationId="{59A10DA1-7725-463D-9B90-67B50971CC97}"/>
          </ac:spMkLst>
        </pc:spChg>
        <pc:cxnChg chg="mod">
          <ac:chgData name="William Nugent" userId="6cdeafc2-dbf7-449f-a9e3-d419fb4e4578" providerId="ADAL" clId="{BE7451AA-3B00-4340-A4F0-15EA9F9BD323}" dt="2020-11-15T21:09:41.804" v="3574" actId="1076"/>
          <ac:cxnSpMkLst>
            <pc:docMk/>
            <pc:sldMk cId="3828195100" sldId="972"/>
            <ac:cxnSpMk id="18" creationId="{4022F0E4-7EB0-4F17-99C0-D49EE0CBFFD2}"/>
          </ac:cxnSpMkLst>
        </pc:cxnChg>
        <pc:cxnChg chg="mod">
          <ac:chgData name="William Nugent" userId="6cdeafc2-dbf7-449f-a9e3-d419fb4e4578" providerId="ADAL" clId="{BE7451AA-3B00-4340-A4F0-15EA9F9BD323}" dt="2020-11-15T21:09:41.804" v="3574" actId="1076"/>
          <ac:cxnSpMkLst>
            <pc:docMk/>
            <pc:sldMk cId="3828195100" sldId="972"/>
            <ac:cxnSpMk id="23" creationId="{5AC80323-BC92-4761-AD57-867B7E556B08}"/>
          </ac:cxnSpMkLst>
        </pc:cxnChg>
        <pc:cxnChg chg="mod">
          <ac:chgData name="William Nugent" userId="6cdeafc2-dbf7-449f-a9e3-d419fb4e4578" providerId="ADAL" clId="{BE7451AA-3B00-4340-A4F0-15EA9F9BD323}" dt="2020-11-15T21:09:41.804" v="3574" actId="1076"/>
          <ac:cxnSpMkLst>
            <pc:docMk/>
            <pc:sldMk cId="3828195100" sldId="972"/>
            <ac:cxnSpMk id="27" creationId="{E2263ECC-9DD3-46A7-9EB3-D8A19C76A28E}"/>
          </ac:cxnSpMkLst>
        </pc:cxnChg>
        <pc:cxnChg chg="mod">
          <ac:chgData name="William Nugent" userId="6cdeafc2-dbf7-449f-a9e3-d419fb4e4578" providerId="ADAL" clId="{BE7451AA-3B00-4340-A4F0-15EA9F9BD323}" dt="2020-11-15T21:09:41.804" v="3574" actId="1076"/>
          <ac:cxnSpMkLst>
            <pc:docMk/>
            <pc:sldMk cId="3828195100" sldId="972"/>
            <ac:cxnSpMk id="35" creationId="{AF88E645-8DB0-485E-95B0-2114B7F6FB78}"/>
          </ac:cxnSpMkLst>
        </pc:cxnChg>
        <pc:cxnChg chg="mod">
          <ac:chgData name="William Nugent" userId="6cdeafc2-dbf7-449f-a9e3-d419fb4e4578" providerId="ADAL" clId="{BE7451AA-3B00-4340-A4F0-15EA9F9BD323}" dt="2020-11-15T21:09:41.804" v="3574" actId="1076"/>
          <ac:cxnSpMkLst>
            <pc:docMk/>
            <pc:sldMk cId="3828195100" sldId="972"/>
            <ac:cxnSpMk id="38" creationId="{36C92949-7687-4E18-9473-2FE21B83B9F9}"/>
          </ac:cxnSpMkLst>
        </pc:cxnChg>
        <pc:cxnChg chg="mod">
          <ac:chgData name="William Nugent" userId="6cdeafc2-dbf7-449f-a9e3-d419fb4e4578" providerId="ADAL" clId="{BE7451AA-3B00-4340-A4F0-15EA9F9BD323}" dt="2020-11-15T21:09:41.804" v="3574" actId="1076"/>
          <ac:cxnSpMkLst>
            <pc:docMk/>
            <pc:sldMk cId="3828195100" sldId="972"/>
            <ac:cxnSpMk id="40" creationId="{E8687138-831E-41D9-992B-4C1A56384464}"/>
          </ac:cxnSpMkLst>
        </pc:cxnChg>
        <pc:cxnChg chg="mod">
          <ac:chgData name="William Nugent" userId="6cdeafc2-dbf7-449f-a9e3-d419fb4e4578" providerId="ADAL" clId="{BE7451AA-3B00-4340-A4F0-15EA9F9BD323}" dt="2020-11-15T21:09:41.804" v="3574" actId="1076"/>
          <ac:cxnSpMkLst>
            <pc:docMk/>
            <pc:sldMk cId="3828195100" sldId="972"/>
            <ac:cxnSpMk id="42" creationId="{CFABD05B-A74A-4549-A249-A2ED24771C6F}"/>
          </ac:cxnSpMkLst>
        </pc:cxnChg>
        <pc:cxnChg chg="mod">
          <ac:chgData name="William Nugent" userId="6cdeafc2-dbf7-449f-a9e3-d419fb4e4578" providerId="ADAL" clId="{BE7451AA-3B00-4340-A4F0-15EA9F9BD323}" dt="2020-11-15T21:09:41.804" v="3574" actId="1076"/>
          <ac:cxnSpMkLst>
            <pc:docMk/>
            <pc:sldMk cId="3828195100" sldId="972"/>
            <ac:cxnSpMk id="45" creationId="{F0C5FC94-7227-4C71-AC96-858835151E0F}"/>
          </ac:cxnSpMkLst>
        </pc:cxnChg>
      </pc:sldChg>
      <pc:sldChg chg="addSp delSp modSp add">
        <pc:chgData name="William Nugent" userId="6cdeafc2-dbf7-449f-a9e3-d419fb4e4578" providerId="ADAL" clId="{BE7451AA-3B00-4340-A4F0-15EA9F9BD323}" dt="2020-11-15T21:09:56.527" v="3577" actId="207"/>
        <pc:sldMkLst>
          <pc:docMk/>
          <pc:sldMk cId="2474138264" sldId="973"/>
        </pc:sldMkLst>
        <pc:spChg chg="mod">
          <ac:chgData name="William Nugent" userId="6cdeafc2-dbf7-449f-a9e3-d419fb4e4578" providerId="ADAL" clId="{BE7451AA-3B00-4340-A4F0-15EA9F9BD323}" dt="2020-11-15T20:19:25.021" v="1620" actId="20577"/>
          <ac:spMkLst>
            <pc:docMk/>
            <pc:sldMk cId="2474138264" sldId="973"/>
            <ac:spMk id="2" creationId="{A9BF7231-A210-4F98-A3E9-6FB651A3363E}"/>
          </ac:spMkLst>
        </pc:spChg>
        <pc:spChg chg="mod">
          <ac:chgData name="William Nugent" userId="6cdeafc2-dbf7-449f-a9e3-d419fb4e4578" providerId="ADAL" clId="{BE7451AA-3B00-4340-A4F0-15EA9F9BD323}" dt="2020-11-15T20:15:51.173" v="1593" actId="404"/>
          <ac:spMkLst>
            <pc:docMk/>
            <pc:sldMk cId="2474138264" sldId="973"/>
            <ac:spMk id="3" creationId="{4FDA0117-20AC-49CC-BDA4-C835306ABF15}"/>
          </ac:spMkLst>
        </pc:spChg>
        <pc:spChg chg="add mod">
          <ac:chgData name="William Nugent" userId="6cdeafc2-dbf7-449f-a9e3-d419fb4e4578" providerId="ADAL" clId="{BE7451AA-3B00-4340-A4F0-15EA9F9BD323}" dt="2020-11-15T19:54:38.729" v="1048" actId="1076"/>
          <ac:spMkLst>
            <pc:docMk/>
            <pc:sldMk cId="2474138264" sldId="973"/>
            <ac:spMk id="6" creationId="{9B92D944-D1F7-49B2-8EB8-57900A246912}"/>
          </ac:spMkLst>
        </pc:spChg>
        <pc:spChg chg="add mod">
          <ac:chgData name="William Nugent" userId="6cdeafc2-dbf7-449f-a9e3-d419fb4e4578" providerId="ADAL" clId="{BE7451AA-3B00-4340-A4F0-15EA9F9BD323}" dt="2020-11-15T21:09:56.527" v="3577" actId="207"/>
          <ac:spMkLst>
            <pc:docMk/>
            <pc:sldMk cId="2474138264" sldId="973"/>
            <ac:spMk id="9" creationId="{2A3A9F85-F7BB-4A19-B41A-01CA539466C6}"/>
          </ac:spMkLst>
        </pc:spChg>
        <pc:picChg chg="add del mod">
          <ac:chgData name="William Nugent" userId="6cdeafc2-dbf7-449f-a9e3-d419fb4e4578" providerId="ADAL" clId="{BE7451AA-3B00-4340-A4F0-15EA9F9BD323}" dt="2020-11-15T20:09:10.322" v="1052" actId="478"/>
          <ac:picMkLst>
            <pc:docMk/>
            <pc:sldMk cId="2474138264" sldId="973"/>
            <ac:picMk id="7" creationId="{625F0B35-8346-483E-A34F-204121B5C8D6}"/>
          </ac:picMkLst>
        </pc:picChg>
        <pc:picChg chg="add mod">
          <ac:chgData name="William Nugent" userId="6cdeafc2-dbf7-449f-a9e3-d419fb4e4578" providerId="ADAL" clId="{BE7451AA-3B00-4340-A4F0-15EA9F9BD323}" dt="2020-11-15T20:09:18.350" v="1055" actId="1076"/>
          <ac:picMkLst>
            <pc:docMk/>
            <pc:sldMk cId="2474138264" sldId="973"/>
            <ac:picMk id="8" creationId="{7400A05A-00DD-4E9A-AF76-783B4E53DC18}"/>
          </ac:picMkLst>
        </pc:picChg>
      </pc:sldChg>
      <pc:sldChg chg="addSp delSp modSp add">
        <pc:chgData name="William Nugent" userId="6cdeafc2-dbf7-449f-a9e3-d419fb4e4578" providerId="ADAL" clId="{BE7451AA-3B00-4340-A4F0-15EA9F9BD323}" dt="2020-11-16T01:08:20.718" v="3618" actId="113"/>
        <pc:sldMkLst>
          <pc:docMk/>
          <pc:sldMk cId="2503372948" sldId="974"/>
        </pc:sldMkLst>
        <pc:spChg chg="mod">
          <ac:chgData name="William Nugent" userId="6cdeafc2-dbf7-449f-a9e3-d419fb4e4578" providerId="ADAL" clId="{BE7451AA-3B00-4340-A4F0-15EA9F9BD323}" dt="2020-11-15T20:30:37.080" v="2153"/>
          <ac:spMkLst>
            <pc:docMk/>
            <pc:sldMk cId="2503372948" sldId="974"/>
            <ac:spMk id="2" creationId="{423CF1F9-0A5B-4744-A751-673C4DD281A6}"/>
          </ac:spMkLst>
        </pc:spChg>
        <pc:spChg chg="mod">
          <ac:chgData name="William Nugent" userId="6cdeafc2-dbf7-449f-a9e3-d419fb4e4578" providerId="ADAL" clId="{BE7451AA-3B00-4340-A4F0-15EA9F9BD323}" dt="2020-11-16T01:08:20.718" v="3618" actId="113"/>
          <ac:spMkLst>
            <pc:docMk/>
            <pc:sldMk cId="2503372948" sldId="974"/>
            <ac:spMk id="3" creationId="{195DA015-8905-43EE-9DC0-02084D558D18}"/>
          </ac:spMkLst>
        </pc:spChg>
        <pc:picChg chg="add del mod">
          <ac:chgData name="William Nugent" userId="6cdeafc2-dbf7-449f-a9e3-d419fb4e4578" providerId="ADAL" clId="{BE7451AA-3B00-4340-A4F0-15EA9F9BD323}" dt="2020-11-15T21:08:23.188" v="3566" actId="478"/>
          <ac:picMkLst>
            <pc:docMk/>
            <pc:sldMk cId="2503372948" sldId="974"/>
            <ac:picMk id="6" creationId="{64A11C3D-3E4F-4F7A-B154-BD8953F93715}"/>
          </ac:picMkLst>
        </pc:picChg>
      </pc:sldChg>
      <pc:sldChg chg="modSp add">
        <pc:chgData name="William Nugent" userId="6cdeafc2-dbf7-449f-a9e3-d419fb4e4578" providerId="ADAL" clId="{BE7451AA-3B00-4340-A4F0-15EA9F9BD323}" dt="2020-11-16T01:08:35.531" v="3640" actId="20577"/>
        <pc:sldMkLst>
          <pc:docMk/>
          <pc:sldMk cId="686943332" sldId="975"/>
        </pc:sldMkLst>
        <pc:spChg chg="mod">
          <ac:chgData name="William Nugent" userId="6cdeafc2-dbf7-449f-a9e3-d419fb4e4578" providerId="ADAL" clId="{BE7451AA-3B00-4340-A4F0-15EA9F9BD323}" dt="2020-11-16T01:08:35.531" v="3640" actId="20577"/>
          <ac:spMkLst>
            <pc:docMk/>
            <pc:sldMk cId="686943332" sldId="975"/>
            <ac:spMk id="2" creationId="{4B95439E-EC4F-4CA5-9DE2-D78F7131A795}"/>
          </ac:spMkLst>
        </pc:spChg>
        <pc:spChg chg="mod">
          <ac:chgData name="William Nugent" userId="6cdeafc2-dbf7-449f-a9e3-d419fb4e4578" providerId="ADAL" clId="{BE7451AA-3B00-4340-A4F0-15EA9F9BD323}" dt="2020-11-15T20:37:52.854" v="3034" actId="20577"/>
          <ac:spMkLst>
            <pc:docMk/>
            <pc:sldMk cId="686943332" sldId="975"/>
            <ac:spMk id="3" creationId="{FF802877-8CB1-4DBC-AC3A-1C122E3E62EB}"/>
          </ac:spMkLst>
        </pc:spChg>
      </pc:sldChg>
      <pc:sldChg chg="modSp add">
        <pc:chgData name="William Nugent" userId="6cdeafc2-dbf7-449f-a9e3-d419fb4e4578" providerId="ADAL" clId="{BE7451AA-3B00-4340-A4F0-15EA9F9BD323}" dt="2020-11-15T21:30:07.454" v="3614" actId="20577"/>
        <pc:sldMkLst>
          <pc:docMk/>
          <pc:sldMk cId="447229910" sldId="976"/>
        </pc:sldMkLst>
        <pc:spChg chg="mod">
          <ac:chgData name="William Nugent" userId="6cdeafc2-dbf7-449f-a9e3-d419fb4e4578" providerId="ADAL" clId="{BE7451AA-3B00-4340-A4F0-15EA9F9BD323}" dt="2020-11-15T21:07:35.265" v="3563" actId="20577"/>
          <ac:spMkLst>
            <pc:docMk/>
            <pc:sldMk cId="447229910" sldId="976"/>
            <ac:spMk id="2" creationId="{45333523-3769-451D-A1D3-AE2CE262A8BF}"/>
          </ac:spMkLst>
        </pc:spChg>
        <pc:spChg chg="mod">
          <ac:chgData name="William Nugent" userId="6cdeafc2-dbf7-449f-a9e3-d419fb4e4578" providerId="ADAL" clId="{BE7451AA-3B00-4340-A4F0-15EA9F9BD323}" dt="2020-11-15T21:30:07.454" v="3614" actId="20577"/>
          <ac:spMkLst>
            <pc:docMk/>
            <pc:sldMk cId="447229910" sldId="976"/>
            <ac:spMk id="3" creationId="{24A09920-0848-4A7E-A625-265173C04569}"/>
          </ac:spMkLst>
        </pc:spChg>
      </pc:sldChg>
      <pc:sldMasterChg chg="delSldLayout">
        <pc:chgData name="William Nugent" userId="6cdeafc2-dbf7-449f-a9e3-d419fb4e4578" providerId="ADAL" clId="{BE7451AA-3B00-4340-A4F0-15EA9F9BD323}" dt="2020-11-15T18:16:51.520" v="64" actId="2696"/>
        <pc:sldMasterMkLst>
          <pc:docMk/>
          <pc:sldMasterMk cId="535908078" sldId="2147483660"/>
        </pc:sldMasterMkLst>
        <pc:sldLayoutChg chg="del">
          <pc:chgData name="William Nugent" userId="6cdeafc2-dbf7-449f-a9e3-d419fb4e4578" providerId="ADAL" clId="{BE7451AA-3B00-4340-A4F0-15EA9F9BD323}" dt="2020-11-15T18:16:51.520" v="64" actId="2696"/>
          <pc:sldLayoutMkLst>
            <pc:docMk/>
            <pc:sldMasterMk cId="535908078" sldId="2147483660"/>
            <pc:sldLayoutMk cId="2095218193" sldId="214748366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34-4D7F-8A32-D6D7BFFE13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34-4D7F-8A32-D6D7BFFE13A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34-4D7F-8A32-D6D7BFFE13A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E34-4D7F-8A32-D6D7BFFE13A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E34-4D7F-8A32-D6D7BFFE13AB}"/>
              </c:ext>
            </c:extLst>
          </c:dPt>
          <c:dLbls>
            <c:dLbl>
              <c:idx val="0"/>
              <c:layout>
                <c:manualLayout>
                  <c:x val="-0.23083056685293388"/>
                  <c:y val="-0.246549603154379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4-4D7F-8A32-D6D7BFFE13AB}"/>
                </c:ext>
              </c:extLst>
            </c:dLbl>
            <c:dLbl>
              <c:idx val="1"/>
              <c:layout>
                <c:manualLayout>
                  <c:x val="0.16862630160519604"/>
                  <c:y val="-7.208963544145409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34-4D7F-8A32-D6D7BFFE13AB}"/>
                </c:ext>
              </c:extLst>
            </c:dLbl>
            <c:dLbl>
              <c:idx val="2"/>
              <c:layout>
                <c:manualLayout>
                  <c:x val="0.12531623163910449"/>
                  <c:y val="1.65002787288708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34-4D7F-8A32-D6D7BFFE13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VLCC</c:v>
                </c:pt>
                <c:pt idx="1">
                  <c:v>Suezmax</c:v>
                </c:pt>
                <c:pt idx="2">
                  <c:v>Aframax/ LR2</c:v>
                </c:pt>
                <c:pt idx="3">
                  <c:v>Panamax/ LR1</c:v>
                </c:pt>
                <c:pt idx="4">
                  <c:v>MR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3950102.7</c:v>
                </c:pt>
                <c:pt idx="1">
                  <c:v>316864</c:v>
                </c:pt>
                <c:pt idx="2">
                  <c:v>563495</c:v>
                </c:pt>
                <c:pt idx="3">
                  <c:v>930442</c:v>
                </c:pt>
                <c:pt idx="4">
                  <c:v>201225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E34-4D7F-8A32-D6D7BFFE13A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3A4C7-CC68-4A5B-B99F-DFA4E51FE9D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ED1B0-6DFA-484A-A6A4-95263A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799" y="3946638"/>
            <a:ext cx="5486401" cy="519629"/>
          </a:xfrm>
        </p:spPr>
        <p:txBody>
          <a:bodyPr anchor="b" anchorCtr="0"/>
          <a:lstStyle>
            <a:lvl1pPr algn="ctr">
              <a:defRPr sz="2400" b="1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4537637"/>
            <a:ext cx="5486401" cy="796359"/>
          </a:xfrm>
        </p:spPr>
        <p:txBody>
          <a:bodyPr/>
          <a:lstStyle>
            <a:lvl1pPr marL="0" indent="0" algn="ctr">
              <a:spcBef>
                <a:spcPts val="400"/>
              </a:spcBef>
              <a:buNone/>
              <a:defRPr sz="180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692660-7434-4B43-AA3D-C398EDAF24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118"/>
            <a:ext cx="9144000" cy="33617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132DEC-3BD8-4610-A75A-F82B0E8603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11" y="5379960"/>
            <a:ext cx="2444807" cy="13752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B602F7-462E-4202-98C7-4F1D442286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03" y="5379960"/>
            <a:ext cx="2138813" cy="122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45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2918" y="4122422"/>
            <a:ext cx="5486401" cy="519629"/>
          </a:xfrm>
        </p:spPr>
        <p:txBody>
          <a:bodyPr anchor="b" anchorCtr="0"/>
          <a:lstStyle>
            <a:lvl1pPr algn="ctr">
              <a:defRPr sz="2400" b="1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2918" y="4707922"/>
            <a:ext cx="5486401" cy="745526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692660-7434-4B43-AA3D-C398EDAF24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118"/>
            <a:ext cx="9144000" cy="336176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66C4A7-8738-462A-8185-8D0F67DB0DC0}"/>
              </a:ext>
            </a:extLst>
          </p:cNvPr>
          <p:cNvCxnSpPr/>
          <p:nvPr userDrawn="1"/>
        </p:nvCxnSpPr>
        <p:spPr>
          <a:xfrm>
            <a:off x="0" y="6174259"/>
            <a:ext cx="9144000" cy="0"/>
          </a:xfrm>
          <a:prstGeom prst="line">
            <a:avLst/>
          </a:prstGeom>
          <a:ln w="19050">
            <a:solidFill>
              <a:srgbClr val="002D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89516A3-5FC2-4680-9CCE-8943580512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102" y="6272514"/>
            <a:ext cx="933192" cy="532795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276E8A9-A2D1-4E53-97E2-17049256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5796" y="6232780"/>
            <a:ext cx="556054" cy="5725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fld id="{6895E99A-834D-457B-984B-1A8D9E8C54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4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019349E-787D-45B1-AF08-E1271651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27" y="225083"/>
            <a:ext cx="8443784" cy="421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95948F-F0DD-4B33-9F53-7F33B40CC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27" y="972065"/>
            <a:ext cx="8443784" cy="504979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701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  <a:tabLst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-22701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701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4588" indent="-2286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7A03533-D4BF-47AC-B18A-53B3A1A8A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228" y="6199828"/>
            <a:ext cx="6841524" cy="572522"/>
          </a:xfrm>
          <a:prstGeom prst="rect">
            <a:avLst/>
          </a:prstGeom>
        </p:spPr>
        <p:txBody>
          <a:bodyPr anchor="t" anchorCtr="0"/>
          <a:lstStyle>
            <a:lvl1pPr algn="l">
              <a:defRPr sz="800"/>
            </a:lvl1pPr>
          </a:lstStyle>
          <a:p>
            <a:endParaRPr lang="en-US" sz="8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CFA893E-0166-4C2E-98FE-CA7CE3806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5796" y="6232780"/>
            <a:ext cx="556054" cy="5725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fld id="{6895E99A-834D-457B-984B-1A8D9E8C548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3C51B5-9B20-4C05-9106-265E4416FE43}"/>
              </a:ext>
            </a:extLst>
          </p:cNvPr>
          <p:cNvCxnSpPr/>
          <p:nvPr userDrawn="1"/>
        </p:nvCxnSpPr>
        <p:spPr>
          <a:xfrm>
            <a:off x="0" y="6174259"/>
            <a:ext cx="9144000" cy="0"/>
          </a:xfrm>
          <a:prstGeom prst="line">
            <a:avLst/>
          </a:prstGeom>
          <a:ln w="19050">
            <a:solidFill>
              <a:srgbClr val="002D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F4D799F-4CFF-49B8-BF37-78C919BB7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102" y="6272514"/>
            <a:ext cx="933192" cy="53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1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019349E-787D-45B1-AF08-E1271651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27" y="225083"/>
            <a:ext cx="8443784" cy="421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95948F-F0DD-4B33-9F53-7F33B40CC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27" y="972065"/>
            <a:ext cx="5198076" cy="504979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701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  <a:tabLst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-22701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701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4588" indent="-2286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3C51B5-9B20-4C05-9106-265E4416FE43}"/>
              </a:ext>
            </a:extLst>
          </p:cNvPr>
          <p:cNvCxnSpPr/>
          <p:nvPr userDrawn="1"/>
        </p:nvCxnSpPr>
        <p:spPr>
          <a:xfrm>
            <a:off x="0" y="6174259"/>
            <a:ext cx="9144000" cy="0"/>
          </a:xfrm>
          <a:prstGeom prst="line">
            <a:avLst/>
          </a:prstGeom>
          <a:ln w="19050">
            <a:solidFill>
              <a:srgbClr val="002D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DF5A17C-A2F2-4DC8-89E8-149ADC133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286" y="1055078"/>
            <a:ext cx="3223812" cy="492369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496EBCA-4694-445F-855C-658356DA4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5796" y="6232780"/>
            <a:ext cx="556054" cy="5725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fld id="{6895E99A-834D-457B-984B-1A8D9E8C548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835D1B-9F71-425E-B691-3CF9900FF5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102" y="6272514"/>
            <a:ext cx="933192" cy="532795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99FE65-E800-4DDE-B31B-B2710D9C5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228" y="6199828"/>
            <a:ext cx="6841524" cy="572522"/>
          </a:xfrm>
          <a:prstGeom prst="rect">
            <a:avLst/>
          </a:prstGeom>
        </p:spPr>
        <p:txBody>
          <a:bodyPr anchor="t" anchorCtr="0"/>
          <a:lstStyle>
            <a:lvl1pPr algn="l">
              <a:defRPr sz="800"/>
            </a:lvl1pPr>
          </a:lstStyle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248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3EC24-4E3D-49AB-84FE-025FD5ED4A70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0216A-EFCD-457A-83C2-6A67B699A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0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85046223-69AE-4498-B4AA-0090983532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 anchorCtr="0">
            <a:normAutofit fontScale="92500" lnSpcReduction="10000"/>
          </a:bodyPr>
          <a:lstStyle/>
          <a:p>
            <a:r>
              <a:rPr lang="en-US" sz="2800" dirty="0"/>
              <a:t>Digitalization in </a:t>
            </a:r>
          </a:p>
          <a:p>
            <a:r>
              <a:rPr lang="en-US" sz="2800" dirty="0"/>
              <a:t>Commercial Ship Operations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C74E7F-5C6E-4481-BDB1-4F0C7CB08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International Seaways, Inc.</a:t>
            </a:r>
          </a:p>
        </p:txBody>
      </p:sp>
    </p:spTree>
    <p:extLst>
      <p:ext uri="{BB962C8B-B14F-4D97-AF65-F5344CB8AC3E}">
        <p14:creationId xmlns:p14="http://schemas.microsoft.com/office/powerpoint/2010/main" val="2975916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6EE659-DD46-497F-B40F-571C5B5B9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International Seaways (NYSE:  INSW)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1E22C7-4B2C-4475-BDE8-5CAA2DFFE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08" y="859856"/>
            <a:ext cx="8443784" cy="2032392"/>
          </a:xfrm>
        </p:spPr>
        <p:txBody>
          <a:bodyPr/>
          <a:lstStyle/>
          <a:p>
            <a:pPr>
              <a:lnSpc>
                <a:spcPts val="2600"/>
              </a:lnSpc>
              <a:spcBef>
                <a:spcPts val="0"/>
              </a:spcBef>
              <a:buSzPct val="125000"/>
            </a:pPr>
            <a:r>
              <a:rPr lang="en-US" altLang="en-US" b="0" dirty="0"/>
              <a:t>Leading diversified tanker owner with significant presence in crude and product sectors 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b="0" kern="0" dirty="0">
                <a:highlight>
                  <a:srgbClr val="FFFFFF"/>
                </a:highlight>
              </a:rPr>
              <a:t>39 vessel fleet with balanced mix of contracted cash flows and spot market upside</a:t>
            </a:r>
          </a:p>
          <a:p>
            <a:pPr>
              <a:lnSpc>
                <a:spcPts val="2600"/>
              </a:lnSpc>
              <a:spcBef>
                <a:spcPts val="0"/>
              </a:spcBef>
              <a:buSzPct val="125000"/>
            </a:pPr>
            <a:r>
              <a:rPr lang="en-US" b="0" kern="0" dirty="0">
                <a:highlight>
                  <a:srgbClr val="FFFFFF"/>
                </a:highlight>
              </a:rPr>
              <a:t>Renewed and upgraded fleet with $600m of acquisitions since Dec 2016 spin-off</a:t>
            </a:r>
          </a:p>
          <a:p>
            <a:pPr>
              <a:lnSpc>
                <a:spcPts val="2600"/>
              </a:lnSpc>
              <a:spcBef>
                <a:spcPts val="0"/>
              </a:spcBef>
              <a:buSzPct val="125000"/>
            </a:pPr>
            <a:r>
              <a:rPr lang="en-US" b="0" kern="0" dirty="0">
                <a:highlight>
                  <a:srgbClr val="FFFFFF"/>
                </a:highlight>
              </a:rPr>
              <a:t>Installed scrubbers on 7 VLCCs to date with 3 more scheduled in 2021</a:t>
            </a:r>
          </a:p>
          <a:p>
            <a:pPr>
              <a:lnSpc>
                <a:spcPts val="2600"/>
              </a:lnSpc>
              <a:spcBef>
                <a:spcPts val="0"/>
              </a:spcBef>
              <a:buSzPct val="125000"/>
            </a:pPr>
            <a:r>
              <a:rPr lang="en-US" altLang="en-US" b="0" dirty="0"/>
              <a:t>Approximate liquidity $184m (including $40m undrawn revolver) as of June 30, 2020</a:t>
            </a:r>
            <a:endParaRPr lang="en-US" altLang="en-US" b="0" baseline="30000" dirty="0"/>
          </a:p>
          <a:p>
            <a:pPr>
              <a:lnSpc>
                <a:spcPts val="2600"/>
              </a:lnSpc>
              <a:spcBef>
                <a:spcPts val="0"/>
              </a:spcBef>
              <a:buSzPct val="125000"/>
            </a:pPr>
            <a:r>
              <a:rPr lang="en-US" altLang="en-US" b="0" dirty="0"/>
              <a:t>Market cap $420m on October 6, 2020</a:t>
            </a: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416B3-0763-4F3B-B0D7-21FBCFE41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E99A-834D-457B-984B-1A8D9E8C5488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DC5EF7-9722-451F-B101-289234503D4C}"/>
              </a:ext>
            </a:extLst>
          </p:cNvPr>
          <p:cNvSpPr/>
          <p:nvPr/>
        </p:nvSpPr>
        <p:spPr>
          <a:xfrm>
            <a:off x="148756" y="6222604"/>
            <a:ext cx="70968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Represents the number of vessels in each class as a percentage of the total fleet deadweight, as of September 1, 2020.  Does not include JV vessels.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884616-80AF-44E1-BF33-BB3954D7E37A}"/>
              </a:ext>
            </a:extLst>
          </p:cNvPr>
          <p:cNvSpPr/>
          <p:nvPr/>
        </p:nvSpPr>
        <p:spPr>
          <a:xfrm>
            <a:off x="-251028" y="3168189"/>
            <a:ext cx="4715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396" algn="ctr" defTabSz="820199"/>
            <a:r>
              <a:rPr lang="en-US" sz="14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Tanker Fleet – 37 Ships</a:t>
            </a:r>
            <a:r>
              <a:rPr lang="en-US" sz="1400" b="1" baseline="300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7FDD5F-8745-4042-86F2-46B16D94AC11}"/>
              </a:ext>
            </a:extLst>
          </p:cNvPr>
          <p:cNvSpPr/>
          <p:nvPr/>
        </p:nvSpPr>
        <p:spPr>
          <a:xfrm>
            <a:off x="4831178" y="3170183"/>
            <a:ext cx="4029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396" algn="ctr" defTabSz="820199"/>
            <a:r>
              <a:rPr lang="en-US" sz="14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Venture – 2 Ships</a:t>
            </a:r>
            <a:endParaRPr lang="en-US" sz="1400" b="1" baseline="30000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287A05B-95D0-471E-BCEB-10B34B0271E0}"/>
              </a:ext>
            </a:extLst>
          </p:cNvPr>
          <p:cNvGrpSpPr/>
          <p:nvPr/>
        </p:nvGrpSpPr>
        <p:grpSpPr>
          <a:xfrm>
            <a:off x="6146055" y="3508357"/>
            <a:ext cx="1399588" cy="1261072"/>
            <a:chOff x="6508950" y="3561502"/>
            <a:chExt cx="1399588" cy="126107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D90F72A-0FA1-487E-BEDB-20A3453C3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9399" y="3682604"/>
              <a:ext cx="1058690" cy="6490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FC1639-5904-4A94-A330-0226F1EAC3DF}"/>
                </a:ext>
              </a:extLst>
            </p:cNvPr>
            <p:cNvSpPr txBox="1"/>
            <p:nvPr/>
          </p:nvSpPr>
          <p:spPr>
            <a:xfrm>
              <a:off x="6508950" y="4268576"/>
              <a:ext cx="139958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</a:rPr>
                <a:t>FSO JV</a:t>
              </a:r>
            </a:p>
            <a:p>
              <a:pPr algn="ctr"/>
              <a:r>
                <a:rPr lang="en-US" sz="1200" b="1" dirty="0">
                  <a:solidFill>
                    <a:srgbClr val="002060"/>
                  </a:solidFill>
                </a:rPr>
                <a:t>2 Converted ULCCs</a:t>
              </a:r>
            </a:p>
          </p:txBody>
        </p:sp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87C5FBE4-E32D-4BF7-AD09-65E484303EDE}"/>
                </a:ext>
              </a:extLst>
            </p:cNvPr>
            <p:cNvSpPr/>
            <p:nvPr/>
          </p:nvSpPr>
          <p:spPr>
            <a:xfrm>
              <a:off x="6508950" y="3561502"/>
              <a:ext cx="1399588" cy="124239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66B755E-FB79-49C7-8D03-57CA8E1F8056}"/>
              </a:ext>
            </a:extLst>
          </p:cNvPr>
          <p:cNvSpPr txBox="1"/>
          <p:nvPr/>
        </p:nvSpPr>
        <p:spPr>
          <a:xfrm>
            <a:off x="1182884" y="5741996"/>
            <a:ext cx="210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By Deadweight Tons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2F2CA86-2248-47CD-94A8-74838DD7FC8D}"/>
              </a:ext>
            </a:extLst>
          </p:cNvPr>
          <p:cNvGrpSpPr/>
          <p:nvPr/>
        </p:nvGrpSpPr>
        <p:grpSpPr>
          <a:xfrm>
            <a:off x="629186" y="3364505"/>
            <a:ext cx="2954717" cy="2550866"/>
            <a:chOff x="629186" y="3364505"/>
            <a:chExt cx="2954717" cy="2550866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60F936AB-835C-4A2A-B6C5-86DEC2B7221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72813361"/>
                </p:ext>
              </p:extLst>
            </p:nvPr>
          </p:nvGraphicFramePr>
          <p:xfrm>
            <a:off x="629186" y="3364505"/>
            <a:ext cx="2954717" cy="25508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97E776-B92F-4551-B6EA-656C9C276116}"/>
                </a:ext>
              </a:extLst>
            </p:cNvPr>
            <p:cNvSpPr txBox="1"/>
            <p:nvPr/>
          </p:nvSpPr>
          <p:spPr>
            <a:xfrm>
              <a:off x="1401739" y="4051892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18E13E-A7A2-4DCB-8E74-D37AA4849526}"/>
                </a:ext>
              </a:extLst>
            </p:cNvPr>
            <p:cNvSpPr txBox="1"/>
            <p:nvPr/>
          </p:nvSpPr>
          <p:spPr>
            <a:xfrm>
              <a:off x="1887287" y="3635232"/>
              <a:ext cx="25359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35AA0A8-0D14-40D8-95FA-E41CB3B1A00A}"/>
                </a:ext>
              </a:extLst>
            </p:cNvPr>
            <p:cNvSpPr txBox="1"/>
            <p:nvPr/>
          </p:nvSpPr>
          <p:spPr>
            <a:xfrm>
              <a:off x="2496845" y="4650270"/>
              <a:ext cx="3225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702C79-69DC-48B8-A5BB-F2BE25072A99}"/>
                </a:ext>
              </a:extLst>
            </p:cNvPr>
            <p:cNvSpPr txBox="1"/>
            <p:nvPr/>
          </p:nvSpPr>
          <p:spPr>
            <a:xfrm>
              <a:off x="1496810" y="4435806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821343E-433E-4487-B1A0-3EB96EEA58F7}"/>
                </a:ext>
              </a:extLst>
            </p:cNvPr>
            <p:cNvSpPr txBox="1"/>
            <p:nvPr/>
          </p:nvSpPr>
          <p:spPr>
            <a:xfrm>
              <a:off x="1119127" y="4927014"/>
              <a:ext cx="25359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96F1601-C514-4499-86A9-BF52FC77B480}"/>
              </a:ext>
            </a:extLst>
          </p:cNvPr>
          <p:cNvSpPr/>
          <p:nvPr/>
        </p:nvSpPr>
        <p:spPr>
          <a:xfrm>
            <a:off x="4831178" y="4949816"/>
            <a:ext cx="4029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396" algn="ctr" defTabSz="820199"/>
            <a:r>
              <a:rPr lang="en-US" sz="14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Lightering Operations</a:t>
            </a:r>
            <a:endParaRPr lang="en-US" sz="1400" b="1" baseline="30000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03E75A1-6B61-4D80-A45E-47D734D7C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201" y="5301656"/>
            <a:ext cx="1366910" cy="5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1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0FA81-90C7-4462-B3CC-7970F32D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B6DAA-7309-42C9-9C8E-CE0E5F221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Digitization – Make it digital</a:t>
            </a:r>
          </a:p>
          <a:p>
            <a:pPr lvl="1"/>
            <a:r>
              <a:rPr lang="en-US" sz="2000" dirty="0"/>
              <a:t>Converting data, documents, and processes from analog to digital</a:t>
            </a:r>
          </a:p>
          <a:p>
            <a:pPr lvl="1"/>
            <a:r>
              <a:rPr lang="en-US" sz="2000" dirty="0"/>
              <a:t>Scanning a photograph</a:t>
            </a:r>
          </a:p>
          <a:p>
            <a:pPr lvl="1"/>
            <a:r>
              <a:rPr lang="en-US" sz="2000" dirty="0"/>
              <a:t>Converting a checklist to an electronic form</a:t>
            </a:r>
          </a:p>
          <a:p>
            <a:pPr lvl="1"/>
            <a:r>
              <a:rPr lang="en-US" sz="2000" dirty="0"/>
              <a:t>Recording a web seminar for use later</a:t>
            </a:r>
          </a:p>
          <a:p>
            <a:r>
              <a:rPr lang="en-US" sz="2400" dirty="0"/>
              <a:t>Digitalization – Transform, Make it smart</a:t>
            </a:r>
          </a:p>
          <a:p>
            <a:pPr lvl="1"/>
            <a:r>
              <a:rPr lang="en-US" sz="2000" dirty="0"/>
              <a:t>Transforming business process by leveraging digital technologies</a:t>
            </a:r>
          </a:p>
          <a:p>
            <a:pPr lvl="1"/>
            <a:r>
              <a:rPr lang="en-US" sz="2000" dirty="0"/>
              <a:t>Using image recognition to create a smart search of a collection of digital photographs</a:t>
            </a:r>
          </a:p>
          <a:p>
            <a:pPr lvl="1"/>
            <a:r>
              <a:rPr lang="en-US" sz="2000" dirty="0"/>
              <a:t>Aggregating checklist data to auto-create task specific work instructions</a:t>
            </a:r>
          </a:p>
          <a:p>
            <a:pPr lvl="1"/>
            <a:r>
              <a:rPr lang="en-US" sz="2000" dirty="0"/>
              <a:t>Analyze checklist data against safety incidents and other IoT inputs to identify learning opportunities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DA423-F132-47CF-B7E9-50543ACA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E5E8F3-49AC-431A-98AD-55803067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E99A-834D-457B-984B-1A8D9E8C548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65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CADFF4-F519-4D78-A38A-D4B14A77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Decarbonization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486DF-0030-4381-8AA9-4D9E4E7A6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3196-A98A-4687-AD2C-223B2C2D3113}" type="slidenum">
              <a:rPr lang="en-US" smtClean="0"/>
              <a:t>4</a:t>
            </a:fld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A3DD2BA-0E27-4817-B248-E08568918B88}"/>
              </a:ext>
            </a:extLst>
          </p:cNvPr>
          <p:cNvSpPr/>
          <p:nvPr/>
        </p:nvSpPr>
        <p:spPr>
          <a:xfrm rot="20688533">
            <a:off x="451662" y="2942000"/>
            <a:ext cx="8219721" cy="703900"/>
          </a:xfrm>
          <a:custGeom>
            <a:avLst/>
            <a:gdLst>
              <a:gd name="connsiteX0" fmla="*/ 0 w 8482519"/>
              <a:gd name="connsiteY0" fmla="*/ 680937 h 797753"/>
              <a:gd name="connsiteX1" fmla="*/ 1760706 w 8482519"/>
              <a:gd name="connsiteY1" fmla="*/ 214009 h 797753"/>
              <a:gd name="connsiteX2" fmla="*/ 2772383 w 8482519"/>
              <a:gd name="connsiteY2" fmla="*/ 797668 h 797753"/>
              <a:gd name="connsiteX3" fmla="*/ 4085617 w 8482519"/>
              <a:gd name="connsiteY3" fmla="*/ 165371 h 797753"/>
              <a:gd name="connsiteX4" fmla="*/ 4931923 w 8482519"/>
              <a:gd name="connsiteY4" fmla="*/ 671209 h 797753"/>
              <a:gd name="connsiteX5" fmla="*/ 6264613 w 8482519"/>
              <a:gd name="connsiteY5" fmla="*/ 38911 h 797753"/>
              <a:gd name="connsiteX6" fmla="*/ 7140102 w 8482519"/>
              <a:gd name="connsiteY6" fmla="*/ 525294 h 797753"/>
              <a:gd name="connsiteX7" fmla="*/ 8482519 w 8482519"/>
              <a:gd name="connsiteY7" fmla="*/ 0 h 79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2519" h="797753">
                <a:moveTo>
                  <a:pt x="0" y="680937"/>
                </a:moveTo>
                <a:cubicBezTo>
                  <a:pt x="649321" y="437745"/>
                  <a:pt x="1298642" y="194554"/>
                  <a:pt x="1760706" y="214009"/>
                </a:cubicBezTo>
                <a:cubicBezTo>
                  <a:pt x="2222770" y="233464"/>
                  <a:pt x="2384898" y="805774"/>
                  <a:pt x="2772383" y="797668"/>
                </a:cubicBezTo>
                <a:cubicBezTo>
                  <a:pt x="3159868" y="789562"/>
                  <a:pt x="3725694" y="186447"/>
                  <a:pt x="4085617" y="165371"/>
                </a:cubicBezTo>
                <a:cubicBezTo>
                  <a:pt x="4445540" y="144294"/>
                  <a:pt x="4568757" y="692286"/>
                  <a:pt x="4931923" y="671209"/>
                </a:cubicBezTo>
                <a:cubicBezTo>
                  <a:pt x="5295089" y="650132"/>
                  <a:pt x="5896583" y="63230"/>
                  <a:pt x="6264613" y="38911"/>
                </a:cubicBezTo>
                <a:cubicBezTo>
                  <a:pt x="6632643" y="14592"/>
                  <a:pt x="6770451" y="531779"/>
                  <a:pt x="7140102" y="525294"/>
                </a:cubicBezTo>
                <a:cubicBezTo>
                  <a:pt x="7509753" y="518809"/>
                  <a:pt x="8215008" y="68094"/>
                  <a:pt x="8482519" y="0"/>
                </a:cubicBezTo>
              </a:path>
            </a:pathLst>
          </a:custGeom>
          <a:noFill/>
          <a:ln w="76200">
            <a:solidFill>
              <a:srgbClr val="002D73"/>
            </a:solidFill>
            <a:headEnd type="none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1D84EF-A8B1-4863-BFB9-35340E4E95B2}"/>
              </a:ext>
            </a:extLst>
          </p:cNvPr>
          <p:cNvSpPr txBox="1"/>
          <p:nvPr/>
        </p:nvSpPr>
        <p:spPr>
          <a:xfrm>
            <a:off x="503046" y="1205000"/>
            <a:ext cx="1277471" cy="1722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9" dirty="0"/>
              <a:t>2015</a:t>
            </a:r>
          </a:p>
          <a:p>
            <a:pPr algn="ctr"/>
            <a:r>
              <a:rPr lang="en-US" sz="1059" dirty="0"/>
              <a:t>Paris Agreement</a:t>
            </a:r>
          </a:p>
          <a:p>
            <a:pPr algn="ctr"/>
            <a:endParaRPr lang="en-US" sz="1059" dirty="0"/>
          </a:p>
          <a:p>
            <a:pPr algn="ctr"/>
            <a:r>
              <a:rPr lang="en-US" sz="1059" i="1" dirty="0"/>
              <a:t>Keep the increase in global temperature below 2°C above pre-industrial levels and pursue efforts to limit rise to 1.5°C</a:t>
            </a:r>
          </a:p>
          <a:p>
            <a:pPr algn="ctr"/>
            <a:endParaRPr lang="en-US" sz="1059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22F0E4-7EB0-4F17-99C0-D49EE0CBFFD2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1141782" y="2927266"/>
            <a:ext cx="0" cy="1286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99E3000-84FE-4374-AC21-3BB6948DB872}"/>
              </a:ext>
            </a:extLst>
          </p:cNvPr>
          <p:cNvSpPr txBox="1"/>
          <p:nvPr/>
        </p:nvSpPr>
        <p:spPr>
          <a:xfrm>
            <a:off x="1982224" y="1205000"/>
            <a:ext cx="1277471" cy="18852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9" dirty="0"/>
              <a:t>2018</a:t>
            </a:r>
          </a:p>
          <a:p>
            <a:pPr algn="ctr"/>
            <a:r>
              <a:rPr lang="en-US" sz="1059" dirty="0"/>
              <a:t>IMO Roadmap</a:t>
            </a:r>
          </a:p>
          <a:p>
            <a:pPr algn="ctr"/>
            <a:endParaRPr lang="en-US" sz="1059" dirty="0"/>
          </a:p>
          <a:p>
            <a:pPr algn="ctr"/>
            <a:r>
              <a:rPr lang="en-US" sz="1059" i="1" dirty="0"/>
              <a:t>CO</a:t>
            </a:r>
            <a:r>
              <a:rPr lang="en-US" sz="1059" i="1" baseline="-25000" dirty="0"/>
              <a:t>2</a:t>
            </a:r>
            <a:r>
              <a:rPr lang="en-US" sz="1059" i="1" dirty="0"/>
              <a:t> 40%</a:t>
            </a:r>
            <a:r>
              <a:rPr lang="en-US" sz="1059" i="1" dirty="0">
                <a:sym typeface="Wingdings" panose="05000000000000000000" pitchFamily="2" charset="2"/>
              </a:rPr>
              <a:t> </a:t>
            </a:r>
            <a:r>
              <a:rPr lang="en-US" sz="1059" i="1" dirty="0"/>
              <a:t>by 2030</a:t>
            </a:r>
          </a:p>
          <a:p>
            <a:pPr algn="ctr"/>
            <a:r>
              <a:rPr lang="en-US" sz="1059" i="1" dirty="0"/>
              <a:t>CO</a:t>
            </a:r>
            <a:r>
              <a:rPr lang="en-US" sz="1059" i="1" baseline="-25000" dirty="0"/>
              <a:t>2</a:t>
            </a:r>
            <a:r>
              <a:rPr lang="en-US" sz="1059" i="1" dirty="0"/>
              <a:t> 70%</a:t>
            </a:r>
            <a:r>
              <a:rPr lang="en-US" sz="1059" i="1" dirty="0">
                <a:sym typeface="Wingdings" panose="05000000000000000000" pitchFamily="2" charset="2"/>
              </a:rPr>
              <a:t> </a:t>
            </a:r>
            <a:r>
              <a:rPr lang="en-US" sz="1059" i="1" dirty="0"/>
              <a:t>by 2050</a:t>
            </a:r>
          </a:p>
          <a:p>
            <a:pPr algn="ctr"/>
            <a:r>
              <a:rPr lang="en-US" sz="1059" i="1" dirty="0"/>
              <a:t>GHG 50%</a:t>
            </a:r>
            <a:r>
              <a:rPr lang="en-US" sz="1059" i="1" dirty="0">
                <a:sym typeface="Wingdings" panose="05000000000000000000" pitchFamily="2" charset="2"/>
              </a:rPr>
              <a:t> </a:t>
            </a:r>
            <a:r>
              <a:rPr lang="en-US" sz="1059" i="1" dirty="0"/>
              <a:t>by 2050</a:t>
            </a:r>
          </a:p>
          <a:p>
            <a:pPr algn="ctr"/>
            <a:endParaRPr lang="en-US" sz="1059" dirty="0"/>
          </a:p>
          <a:p>
            <a:pPr algn="ctr"/>
            <a:r>
              <a:rPr lang="en-US" sz="1059" dirty="0"/>
              <a:t>Near 2018-2023</a:t>
            </a:r>
          </a:p>
          <a:p>
            <a:pPr algn="ctr"/>
            <a:r>
              <a:rPr lang="en-US" sz="1059" dirty="0"/>
              <a:t>Mid 2023-2030</a:t>
            </a:r>
          </a:p>
          <a:p>
            <a:pPr algn="ctr"/>
            <a:r>
              <a:rPr lang="en-US" sz="1059" dirty="0"/>
              <a:t>Long 2030-2050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AC80323-BC92-4761-AD57-867B7E556B08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2620959" y="3090260"/>
            <a:ext cx="1" cy="585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09BF430-2743-496C-8D45-62A4DA4074CA}"/>
              </a:ext>
            </a:extLst>
          </p:cNvPr>
          <p:cNvSpPr txBox="1"/>
          <p:nvPr/>
        </p:nvSpPr>
        <p:spPr>
          <a:xfrm>
            <a:off x="3340495" y="4261470"/>
            <a:ext cx="1479176" cy="1396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9" dirty="0"/>
              <a:t>2023</a:t>
            </a:r>
          </a:p>
          <a:p>
            <a:pPr algn="ctr"/>
            <a:r>
              <a:rPr lang="en-US" sz="1059" dirty="0"/>
              <a:t>IMO </a:t>
            </a:r>
          </a:p>
          <a:p>
            <a:pPr algn="ctr"/>
            <a:r>
              <a:rPr lang="en-US" sz="1059" dirty="0"/>
              <a:t>Near Term Measures</a:t>
            </a:r>
          </a:p>
          <a:p>
            <a:pPr algn="ctr"/>
            <a:r>
              <a:rPr lang="en-US" sz="1059" dirty="0"/>
              <a:t>(TBC) </a:t>
            </a:r>
          </a:p>
          <a:p>
            <a:pPr algn="ctr"/>
            <a:endParaRPr lang="en-US" sz="1059" dirty="0"/>
          </a:p>
          <a:p>
            <a:pPr algn="ctr"/>
            <a:r>
              <a:rPr lang="en-US" sz="1059" i="1" dirty="0"/>
              <a:t>EEXI – “Hardware”</a:t>
            </a:r>
          </a:p>
          <a:p>
            <a:pPr algn="ctr"/>
            <a:r>
              <a:rPr lang="en-US" sz="1059" i="1" dirty="0"/>
              <a:t>CII – “Software”</a:t>
            </a:r>
          </a:p>
          <a:p>
            <a:pPr algn="ctr"/>
            <a:endParaRPr lang="en-US" sz="1059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2263ECC-9DD3-46A7-9EB3-D8A19C76A28E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4080083" y="3521882"/>
            <a:ext cx="0" cy="739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04F35A9-959D-4BA5-ACBF-D6C21A5479A7}"/>
              </a:ext>
            </a:extLst>
          </p:cNvPr>
          <p:cNvSpPr txBox="1"/>
          <p:nvPr/>
        </p:nvSpPr>
        <p:spPr>
          <a:xfrm>
            <a:off x="4318650" y="1144137"/>
            <a:ext cx="1277471" cy="1396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9" dirty="0"/>
              <a:t>2025</a:t>
            </a:r>
          </a:p>
          <a:p>
            <a:pPr algn="ctr"/>
            <a:r>
              <a:rPr lang="en-US" sz="1059" dirty="0"/>
              <a:t>IMO Newbuilding</a:t>
            </a:r>
          </a:p>
          <a:p>
            <a:pPr algn="ctr"/>
            <a:r>
              <a:rPr lang="en-US" sz="1059" dirty="0"/>
              <a:t>Requirements</a:t>
            </a:r>
          </a:p>
          <a:p>
            <a:pPr algn="ctr"/>
            <a:endParaRPr lang="en-US" sz="1059" dirty="0"/>
          </a:p>
          <a:p>
            <a:pPr algn="ctr"/>
            <a:r>
              <a:rPr lang="en-US" sz="1059" i="1" dirty="0"/>
              <a:t>Phase III EEDI</a:t>
            </a:r>
          </a:p>
          <a:p>
            <a:pPr algn="ctr"/>
            <a:r>
              <a:rPr lang="en-US" sz="1059" i="1" dirty="0"/>
              <a:t>Up to 30% reduction in CO</a:t>
            </a:r>
            <a:r>
              <a:rPr lang="en-US" sz="1059" i="1" baseline="-25000" dirty="0"/>
              <a:t>2</a:t>
            </a:r>
            <a:r>
              <a:rPr lang="en-US" sz="1059" i="1" dirty="0"/>
              <a:t> Emissions</a:t>
            </a:r>
            <a:endParaRPr lang="en-US" sz="1059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F88E645-8DB0-485E-95B0-2114B7F6FB78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4957386" y="2540417"/>
            <a:ext cx="0" cy="648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01CC010-BA55-4A0C-BAE8-E0A981A36988}"/>
              </a:ext>
            </a:extLst>
          </p:cNvPr>
          <p:cNvSpPr txBox="1"/>
          <p:nvPr/>
        </p:nvSpPr>
        <p:spPr>
          <a:xfrm>
            <a:off x="5138709" y="4213918"/>
            <a:ext cx="1121278" cy="107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9" dirty="0"/>
              <a:t>2026</a:t>
            </a:r>
          </a:p>
          <a:p>
            <a:pPr algn="ctr"/>
            <a:r>
              <a:rPr lang="en-US" sz="1059" dirty="0"/>
              <a:t>IMO </a:t>
            </a:r>
          </a:p>
          <a:p>
            <a:pPr algn="ctr"/>
            <a:r>
              <a:rPr lang="en-US" sz="1059" dirty="0"/>
              <a:t>Near Term </a:t>
            </a:r>
          </a:p>
          <a:p>
            <a:pPr algn="ctr"/>
            <a:r>
              <a:rPr lang="en-US" sz="1059" dirty="0"/>
              <a:t>Measures Review</a:t>
            </a:r>
          </a:p>
          <a:p>
            <a:pPr algn="ctr"/>
            <a:r>
              <a:rPr lang="en-US" sz="1059" dirty="0"/>
              <a:t>(TBC)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6C92949-7687-4E18-9473-2FE21B83B9F9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5699348" y="3272624"/>
            <a:ext cx="0" cy="941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19AE641-DB9E-4C5A-B45C-26733DE636B3}"/>
              </a:ext>
            </a:extLst>
          </p:cNvPr>
          <p:cNvSpPr txBox="1"/>
          <p:nvPr/>
        </p:nvSpPr>
        <p:spPr>
          <a:xfrm>
            <a:off x="5954707" y="3359931"/>
            <a:ext cx="1479176" cy="744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9" dirty="0"/>
              <a:t>2030</a:t>
            </a:r>
          </a:p>
          <a:p>
            <a:pPr algn="ctr"/>
            <a:r>
              <a:rPr lang="en-US" sz="1059" dirty="0"/>
              <a:t>IMO </a:t>
            </a:r>
          </a:p>
          <a:p>
            <a:pPr algn="ctr"/>
            <a:r>
              <a:rPr lang="en-US" sz="1059" dirty="0"/>
              <a:t>Mid Term </a:t>
            </a:r>
          </a:p>
          <a:p>
            <a:pPr algn="ctr"/>
            <a:r>
              <a:rPr lang="en-US" sz="1059" dirty="0"/>
              <a:t>Measures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8687138-831E-41D9-992B-4C1A56384464}"/>
              </a:ext>
            </a:extLst>
          </p:cNvPr>
          <p:cNvCxnSpPr>
            <a:cxnSpLocks/>
            <a:stCxn id="39" idx="0"/>
          </p:cNvCxnSpPr>
          <p:nvPr/>
        </p:nvCxnSpPr>
        <p:spPr>
          <a:xfrm flipV="1">
            <a:off x="6694295" y="2620343"/>
            <a:ext cx="0" cy="739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433B2F9-A9E3-4E18-BF1D-5D6968B48783}"/>
              </a:ext>
            </a:extLst>
          </p:cNvPr>
          <p:cNvSpPr txBox="1"/>
          <p:nvPr/>
        </p:nvSpPr>
        <p:spPr>
          <a:xfrm>
            <a:off x="6554224" y="1029387"/>
            <a:ext cx="1277471" cy="1233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9" dirty="0"/>
              <a:t>2050</a:t>
            </a:r>
          </a:p>
          <a:p>
            <a:pPr algn="ctr"/>
            <a:endParaRPr lang="en-US" sz="1059" dirty="0"/>
          </a:p>
          <a:p>
            <a:pPr algn="ctr"/>
            <a:r>
              <a:rPr lang="en-US" sz="1059" i="1" dirty="0"/>
              <a:t>At least 50% reduction in annual GHG, Likely to require 85% reduction in CO</a:t>
            </a:r>
            <a:r>
              <a:rPr lang="en-US" sz="1059" i="1" baseline="-25000" dirty="0"/>
              <a:t>2</a:t>
            </a:r>
            <a:endParaRPr lang="en-US" sz="1059" i="1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FABD05B-A74A-4549-A249-A2ED24771C6F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7192959" y="2262673"/>
            <a:ext cx="1" cy="284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26FE08E-AD0C-40D0-A3DC-0F1E15E5418D}"/>
              </a:ext>
            </a:extLst>
          </p:cNvPr>
          <p:cNvSpPr txBox="1"/>
          <p:nvPr/>
        </p:nvSpPr>
        <p:spPr>
          <a:xfrm>
            <a:off x="1242636" y="4616776"/>
            <a:ext cx="1479176" cy="1233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9" dirty="0"/>
              <a:t>2020</a:t>
            </a:r>
          </a:p>
          <a:p>
            <a:pPr algn="ctr"/>
            <a:r>
              <a:rPr lang="en-US" sz="1059" dirty="0"/>
              <a:t>IMO Newbuilding</a:t>
            </a:r>
          </a:p>
          <a:p>
            <a:pPr algn="ctr"/>
            <a:r>
              <a:rPr lang="en-US" sz="1059" dirty="0"/>
              <a:t>Requirements</a:t>
            </a:r>
          </a:p>
          <a:p>
            <a:pPr algn="ctr"/>
            <a:endParaRPr lang="en-US" sz="1059" dirty="0"/>
          </a:p>
          <a:p>
            <a:pPr algn="ctr"/>
            <a:r>
              <a:rPr lang="en-US" sz="1059" i="1" dirty="0"/>
              <a:t>Phase II EEDI</a:t>
            </a:r>
          </a:p>
          <a:p>
            <a:pPr algn="ctr"/>
            <a:r>
              <a:rPr lang="en-US" sz="1059" i="1" dirty="0"/>
              <a:t>Up to 20% reduction in CO</a:t>
            </a:r>
            <a:r>
              <a:rPr lang="en-US" sz="1059" i="1" baseline="-25000" dirty="0"/>
              <a:t>2</a:t>
            </a:r>
            <a:r>
              <a:rPr lang="en-US" sz="1059" i="1" dirty="0"/>
              <a:t> Emissions</a:t>
            </a:r>
            <a:endParaRPr lang="en-US" sz="1059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0C5FC94-7227-4C71-AC96-858835151E0F}"/>
              </a:ext>
            </a:extLst>
          </p:cNvPr>
          <p:cNvCxnSpPr>
            <a:cxnSpLocks/>
            <a:stCxn id="44" idx="0"/>
          </p:cNvCxnSpPr>
          <p:nvPr/>
        </p:nvCxnSpPr>
        <p:spPr>
          <a:xfrm flipV="1">
            <a:off x="1982224" y="4075350"/>
            <a:ext cx="1174962" cy="541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97B384F8-8457-46D6-B7B4-31A66E6C38A7}"/>
              </a:ext>
            </a:extLst>
          </p:cNvPr>
          <p:cNvSpPr/>
          <p:nvPr/>
        </p:nvSpPr>
        <p:spPr>
          <a:xfrm>
            <a:off x="6999574" y="4383067"/>
            <a:ext cx="1378324" cy="137832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88" b="1" dirty="0"/>
              <a:t>Zero GHG </a:t>
            </a:r>
          </a:p>
          <a:p>
            <a:pPr algn="ctr"/>
            <a:r>
              <a:rPr lang="en-US" sz="1235" dirty="0"/>
              <a:t>as soon as possible within this century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32D22B1-780C-424C-812A-FFC62E504B35}"/>
              </a:ext>
            </a:extLst>
          </p:cNvPr>
          <p:cNvSpPr txBox="1"/>
          <p:nvPr/>
        </p:nvSpPr>
        <p:spPr>
          <a:xfrm rot="16200000">
            <a:off x="-45163" y="3695711"/>
            <a:ext cx="1375698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27" dirty="0"/>
              <a:t>2014 IMO 3</a:t>
            </a:r>
            <a:r>
              <a:rPr lang="en-US" sz="927" baseline="30000" dirty="0"/>
              <a:t>rd</a:t>
            </a:r>
            <a:r>
              <a:rPr lang="en-US" sz="927" dirty="0"/>
              <a:t> GHG Study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8A5C709-7958-4007-8ABE-761BEBC824E0}"/>
              </a:ext>
            </a:extLst>
          </p:cNvPr>
          <p:cNvSpPr txBox="1"/>
          <p:nvPr/>
        </p:nvSpPr>
        <p:spPr>
          <a:xfrm rot="16200000">
            <a:off x="2732231" y="3305694"/>
            <a:ext cx="849913" cy="377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27" dirty="0"/>
              <a:t>2020 IMO 4</a:t>
            </a:r>
            <a:r>
              <a:rPr lang="en-US" sz="927" baseline="30000" dirty="0"/>
              <a:t>th</a:t>
            </a:r>
            <a:r>
              <a:rPr lang="en-US" sz="927" dirty="0"/>
              <a:t> </a:t>
            </a:r>
          </a:p>
          <a:p>
            <a:r>
              <a:rPr lang="en-US" sz="927" dirty="0"/>
              <a:t>GHG Study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AA3C5E-7CD7-4344-9554-7664318884BD}"/>
              </a:ext>
            </a:extLst>
          </p:cNvPr>
          <p:cNvSpPr txBox="1"/>
          <p:nvPr/>
        </p:nvSpPr>
        <p:spPr>
          <a:xfrm rot="16200000">
            <a:off x="2406380" y="3282560"/>
            <a:ext cx="849913" cy="235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27" dirty="0"/>
              <a:t>2019 EU MRV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9A10DA1-7725-463D-9B90-67B50971CC97}"/>
              </a:ext>
            </a:extLst>
          </p:cNvPr>
          <p:cNvSpPr txBox="1"/>
          <p:nvPr/>
        </p:nvSpPr>
        <p:spPr>
          <a:xfrm rot="16200000">
            <a:off x="2507008" y="4645977"/>
            <a:ext cx="1300357" cy="377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27" dirty="0"/>
              <a:t>2020 IMO </a:t>
            </a:r>
          </a:p>
          <a:p>
            <a:pPr algn="r"/>
            <a:r>
              <a:rPr lang="en-US" sz="927" dirty="0"/>
              <a:t>Data Collection System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B1473A2-BF6D-47C0-88E2-1AA133A0AF97}"/>
              </a:ext>
            </a:extLst>
          </p:cNvPr>
          <p:cNvSpPr/>
          <p:nvPr/>
        </p:nvSpPr>
        <p:spPr>
          <a:xfrm>
            <a:off x="3157186" y="5246561"/>
            <a:ext cx="1800200" cy="227818"/>
          </a:xfrm>
          <a:prstGeom prst="ellipse">
            <a:avLst/>
          </a:pr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95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F7231-A210-4F98-A3E9-6FB651A33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Intensity Index (CII)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A0117-20AC-49CC-BDA4-C835306AB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27" y="972065"/>
            <a:ext cx="3555922" cy="5049794"/>
          </a:xfrm>
        </p:spPr>
        <p:txBody>
          <a:bodyPr/>
          <a:lstStyle/>
          <a:p>
            <a:r>
              <a:rPr lang="en-US" sz="1600" dirty="0"/>
              <a:t>To improve year on year</a:t>
            </a:r>
          </a:p>
          <a:p>
            <a:pPr lvl="1"/>
            <a:r>
              <a:rPr lang="en-US" sz="1400" dirty="0"/>
              <a:t>Reduce Fuel Consumed</a:t>
            </a:r>
          </a:p>
          <a:p>
            <a:pPr lvl="1"/>
            <a:r>
              <a:rPr lang="en-US" sz="1400" dirty="0"/>
              <a:t>Increase Cargo Carried</a:t>
            </a:r>
          </a:p>
          <a:p>
            <a:pPr lvl="1"/>
            <a:r>
              <a:rPr lang="en-US" sz="1400" dirty="0"/>
              <a:t>Increase Distance Travelled</a:t>
            </a:r>
          </a:p>
          <a:p>
            <a:pPr lvl="1"/>
            <a:r>
              <a:rPr lang="en-US" sz="1400" dirty="0"/>
              <a:t>Capital improvements </a:t>
            </a:r>
          </a:p>
          <a:p>
            <a:pPr lvl="2"/>
            <a:r>
              <a:rPr lang="en-US" sz="1400" dirty="0"/>
              <a:t>Better paints</a:t>
            </a:r>
          </a:p>
          <a:p>
            <a:pPr lvl="2"/>
            <a:r>
              <a:rPr lang="en-US" sz="1400" dirty="0"/>
              <a:t>Propulsion improvement devices</a:t>
            </a:r>
          </a:p>
          <a:p>
            <a:pPr lvl="2"/>
            <a:r>
              <a:rPr lang="en-US" sz="1400" dirty="0"/>
              <a:t>Sails</a:t>
            </a:r>
          </a:p>
          <a:p>
            <a:pPr lvl="2"/>
            <a:r>
              <a:rPr lang="en-US" sz="1400" dirty="0"/>
              <a:t>Waste Heat Recovery</a:t>
            </a:r>
          </a:p>
          <a:p>
            <a:pPr lvl="1"/>
            <a:r>
              <a:rPr lang="en-US" sz="1400" dirty="0"/>
              <a:t>Engine Room Operations</a:t>
            </a:r>
          </a:p>
          <a:p>
            <a:pPr lvl="2"/>
            <a:r>
              <a:rPr lang="en-US" sz="1400" dirty="0"/>
              <a:t>Plant optimization</a:t>
            </a:r>
          </a:p>
          <a:p>
            <a:pPr lvl="1"/>
            <a:r>
              <a:rPr lang="en-US" sz="1400" dirty="0"/>
              <a:t>Commercial Optimization</a:t>
            </a:r>
          </a:p>
          <a:p>
            <a:pPr lvl="2"/>
            <a:r>
              <a:rPr lang="en-US" sz="1400" dirty="0"/>
              <a:t>Increase cargo carried</a:t>
            </a:r>
          </a:p>
          <a:p>
            <a:pPr lvl="2"/>
            <a:r>
              <a:rPr lang="en-US" sz="1400" dirty="0"/>
              <a:t>Reduce ballast legs / increase triangulation</a:t>
            </a:r>
          </a:p>
          <a:p>
            <a:pPr lvl="2"/>
            <a:r>
              <a:rPr lang="en-US" sz="1400" dirty="0"/>
              <a:t>Voyage optimization</a:t>
            </a:r>
          </a:p>
          <a:p>
            <a:pPr lvl="2"/>
            <a:r>
              <a:rPr lang="en-US" sz="1400" dirty="0"/>
              <a:t>Weather routing</a:t>
            </a:r>
          </a:p>
          <a:p>
            <a:pPr lvl="2"/>
            <a:endParaRPr lang="en-US" sz="1400" dirty="0"/>
          </a:p>
          <a:p>
            <a:pPr lvl="2"/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2C85A-65FA-4C61-967A-3237B07D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EF313-76FD-41EB-B95D-121FBDC29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E99A-834D-457B-984B-1A8D9E8C5488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92D944-D1F7-49B2-8EB8-57900A246912}"/>
                  </a:ext>
                </a:extLst>
              </p:cNvPr>
              <p:cNvSpPr txBox="1"/>
              <p:nvPr/>
            </p:nvSpPr>
            <p:spPr>
              <a:xfrm>
                <a:off x="3774990" y="1169511"/>
                <a:ext cx="5076362" cy="5745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𝐸𝐸𝑂𝐼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𝐹𝑢𝑒𝑙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𝐶𝑜𝑛𝑠𝑢𝑚𝑒𝑑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𝐶𝑎𝑟𝑏𝑜𝑛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𝐹𝑎𝑐𝑡𝑜𝑟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𝐶𝑎𝑟𝑔𝑜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𝐶𝑎𝑟𝑟𝑖𝑒𝑑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𝐷𝑖𝑠𝑡𝑎𝑛𝑐𝑒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𝑇𝑟𝑎𝑣𝑒𝑙𝑙𝑒𝑑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92D944-D1F7-49B2-8EB8-57900A246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990" y="1169511"/>
                <a:ext cx="5076362" cy="5745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400A05A-00DD-4E9A-AF76-783B4E53D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362" y="2057302"/>
            <a:ext cx="4430777" cy="382925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A3A9F85-F7BB-4A19-B41A-01CA539466C6}"/>
              </a:ext>
            </a:extLst>
          </p:cNvPr>
          <p:cNvSpPr/>
          <p:nvPr/>
        </p:nvSpPr>
        <p:spPr>
          <a:xfrm>
            <a:off x="7195752" y="5634446"/>
            <a:ext cx="1504111" cy="387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3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F1F9-0A5B-4744-A751-673C4DD28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DIGITIZATION and CII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DA015-8905-43EE-9DC0-02084D558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Disparate systems</a:t>
            </a:r>
          </a:p>
          <a:p>
            <a:pPr lvl="1"/>
            <a:r>
              <a:rPr lang="en-US" sz="1600" dirty="0"/>
              <a:t>Off the shelf platforms</a:t>
            </a:r>
          </a:p>
          <a:p>
            <a:pPr lvl="1"/>
            <a:r>
              <a:rPr lang="en-US" sz="1600" dirty="0"/>
              <a:t>Bespoke systems</a:t>
            </a:r>
          </a:p>
          <a:p>
            <a:pPr lvl="1"/>
            <a:r>
              <a:rPr lang="en-US" sz="1600" dirty="0"/>
              <a:t>Email</a:t>
            </a:r>
          </a:p>
          <a:p>
            <a:pPr lvl="1"/>
            <a:r>
              <a:rPr lang="en-US" sz="1600" dirty="0"/>
              <a:t>Messaging</a:t>
            </a:r>
          </a:p>
          <a:p>
            <a:r>
              <a:rPr lang="en-US" sz="1800" dirty="0"/>
              <a:t>Collect ALL the information</a:t>
            </a:r>
          </a:p>
          <a:p>
            <a:pPr lvl="1"/>
            <a:r>
              <a:rPr lang="en-US" sz="1600" dirty="0"/>
              <a:t>Ship Performance Data – Noon data, High frequency data</a:t>
            </a:r>
          </a:p>
          <a:p>
            <a:pPr lvl="1"/>
            <a:r>
              <a:rPr lang="en-US" sz="1600" b="0" dirty="0"/>
              <a:t>Weather data</a:t>
            </a:r>
          </a:p>
          <a:p>
            <a:pPr lvl="1"/>
            <a:r>
              <a:rPr lang="en-US" sz="1600" dirty="0"/>
              <a:t>Voyage management data</a:t>
            </a:r>
          </a:p>
          <a:p>
            <a:pPr lvl="2"/>
            <a:r>
              <a:rPr lang="en-US" sz="1600" b="0" dirty="0"/>
              <a:t>Port costs </a:t>
            </a:r>
          </a:p>
          <a:p>
            <a:pPr lvl="2"/>
            <a:r>
              <a:rPr lang="en-US" sz="1600" dirty="0"/>
              <a:t>Bunker prices (bunker futures?)</a:t>
            </a:r>
          </a:p>
          <a:p>
            <a:pPr lvl="2"/>
            <a:r>
              <a:rPr lang="en-US" sz="1600" b="0" dirty="0"/>
              <a:t>Charter rates</a:t>
            </a:r>
          </a:p>
          <a:p>
            <a:pPr lvl="2"/>
            <a:r>
              <a:rPr lang="en-US" sz="1600" dirty="0"/>
              <a:t>Port/Terminal status – Delays? Tanks full?</a:t>
            </a:r>
            <a:endParaRPr lang="en-US" sz="1600" b="0" dirty="0"/>
          </a:p>
          <a:p>
            <a:pPr lvl="1"/>
            <a:r>
              <a:rPr lang="en-US" sz="1600" dirty="0"/>
              <a:t>Market Data</a:t>
            </a:r>
          </a:p>
          <a:p>
            <a:pPr lvl="2"/>
            <a:r>
              <a:rPr lang="en-US" sz="1600" b="0" dirty="0"/>
              <a:t>Cargo Supply &amp; Demand – historical, projected</a:t>
            </a:r>
          </a:p>
          <a:p>
            <a:pPr lvl="2"/>
            <a:r>
              <a:rPr lang="en-US" sz="1600" b="0" dirty="0"/>
              <a:t>Ship Supply &amp; Demand – historical, projected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060F0D-0369-4E83-AA29-F85A6F1B2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F5FC0-EEFF-4A9E-9CA3-56F0EE22E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E99A-834D-457B-984B-1A8D9E8C548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72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5439E-EC4F-4CA5-9DE2-D78F7131A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DIGITALIZATION and Carbon Intensity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02877-8CB1-4DBC-AC3A-1C122E3E6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800" b="0" dirty="0">
                <a:solidFill>
                  <a:srgbClr val="FF0000"/>
                </a:solidFill>
              </a:rPr>
              <a:t>Reduce Fuel Consumed / Increase Cargo Carried / Increase Distance Travelled</a:t>
            </a:r>
          </a:p>
          <a:p>
            <a:endParaRPr lang="en-US" sz="1800" b="0" dirty="0"/>
          </a:p>
          <a:p>
            <a:r>
              <a:rPr lang="en-US" sz="1800" b="0" dirty="0"/>
              <a:t>Can I make a smarter chartering decision?</a:t>
            </a:r>
          </a:p>
          <a:p>
            <a:pPr lvl="1"/>
            <a:r>
              <a:rPr lang="en-US" sz="1600" dirty="0"/>
              <a:t>If I delay the ship a day, I expect a cargo will be immediately available</a:t>
            </a:r>
          </a:p>
          <a:p>
            <a:pPr lvl="1"/>
            <a:r>
              <a:rPr lang="en-US" sz="1600" dirty="0"/>
              <a:t>Can I look ahead two or three cargoes to reduce by ballast time? Waiting time?</a:t>
            </a:r>
          </a:p>
          <a:p>
            <a:pPr lvl="1"/>
            <a:r>
              <a:rPr lang="en-US" sz="1600" dirty="0"/>
              <a:t>Can I find a full cargo instead of a part cargo?</a:t>
            </a:r>
          </a:p>
          <a:p>
            <a:r>
              <a:rPr lang="en-US" sz="1800" b="0" dirty="0"/>
              <a:t>Can I make a smarter technical operational decision?</a:t>
            </a:r>
          </a:p>
          <a:p>
            <a:pPr lvl="1"/>
            <a:r>
              <a:rPr lang="en-US" sz="1600" dirty="0"/>
              <a:t>Find the coins in the seat cushion? The small improvements?</a:t>
            </a:r>
          </a:p>
          <a:p>
            <a:pPr lvl="1"/>
            <a:r>
              <a:rPr lang="en-US" sz="1600" dirty="0"/>
              <a:t>Change the boiler settings?</a:t>
            </a:r>
          </a:p>
          <a:p>
            <a:pPr lvl="1"/>
            <a:r>
              <a:rPr lang="en-US" sz="1600" dirty="0"/>
              <a:t>Change how we do cargo heating?</a:t>
            </a:r>
          </a:p>
          <a:p>
            <a:r>
              <a:rPr lang="en-US" sz="1800" b="0" dirty="0"/>
              <a:t>Can I make a smarter voyage management decision?</a:t>
            </a:r>
          </a:p>
          <a:p>
            <a:pPr lvl="1"/>
            <a:r>
              <a:rPr lang="en-US" sz="1600" dirty="0"/>
              <a:t>Route around the storm? </a:t>
            </a:r>
          </a:p>
          <a:p>
            <a:pPr lvl="1"/>
            <a:r>
              <a:rPr lang="en-US" sz="1600" b="0" dirty="0"/>
              <a:t>Adjust RPM to reduce fuel consumption and still arrive just in time?</a:t>
            </a:r>
          </a:p>
          <a:p>
            <a:pPr lvl="1"/>
            <a:endParaRPr lang="en-US" sz="1600" dirty="0"/>
          </a:p>
          <a:p>
            <a:endParaRPr lang="en-US" sz="1800" b="0" dirty="0"/>
          </a:p>
          <a:p>
            <a:pPr lvl="1"/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DFB5C-90D4-42EE-9034-42838467F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127D4-17BF-4C1A-B0C9-B90AB939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E99A-834D-457B-984B-1A8D9E8C548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4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3523-3769-451D-A1D3-AE2CE262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09920-0848-4A7E-A625-265173C04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/>
              <a:t>New and existing paths</a:t>
            </a:r>
          </a:p>
          <a:p>
            <a:pPr lvl="1"/>
            <a:r>
              <a:rPr lang="en-US" sz="1800" b="0"/>
              <a:t>Engineer and Mate</a:t>
            </a:r>
            <a:endParaRPr lang="en-US" sz="1800" b="0" dirty="0"/>
          </a:p>
          <a:p>
            <a:pPr lvl="1"/>
            <a:r>
              <a:rPr lang="en-US" sz="1800" b="0" dirty="0"/>
              <a:t>Commercial Operator</a:t>
            </a:r>
          </a:p>
          <a:p>
            <a:pPr lvl="1"/>
            <a:r>
              <a:rPr lang="en-US" sz="1800" dirty="0"/>
              <a:t>Broker</a:t>
            </a:r>
          </a:p>
          <a:p>
            <a:pPr lvl="1"/>
            <a:r>
              <a:rPr lang="en-US" sz="1800" i="1" dirty="0"/>
              <a:t>Data scientist</a:t>
            </a:r>
          </a:p>
          <a:p>
            <a:pPr lvl="1"/>
            <a:r>
              <a:rPr lang="en-US" sz="1800" b="0" i="1" dirty="0"/>
              <a:t>Programmer</a:t>
            </a:r>
          </a:p>
          <a:p>
            <a:pPr lvl="1"/>
            <a:r>
              <a:rPr lang="en-US" sz="1800" i="1" dirty="0"/>
              <a:t>System analyst</a:t>
            </a:r>
            <a:endParaRPr lang="en-US" sz="1800" b="0" i="1" dirty="0"/>
          </a:p>
          <a:p>
            <a:pPr lvl="1"/>
            <a:endParaRPr lang="en-US" sz="1800" b="0" dirty="0"/>
          </a:p>
          <a:p>
            <a:r>
              <a:rPr lang="en-US" sz="2000" b="0" dirty="0"/>
              <a:t>The challenge</a:t>
            </a:r>
          </a:p>
          <a:p>
            <a:pPr lvl="1"/>
            <a:r>
              <a:rPr lang="en-US" sz="2000" dirty="0"/>
              <a:t>Understand how data can be collected</a:t>
            </a:r>
          </a:p>
          <a:p>
            <a:pPr lvl="1"/>
            <a:r>
              <a:rPr lang="en-US" sz="2000" b="0" dirty="0"/>
              <a:t>Understand the limitations of the data</a:t>
            </a:r>
          </a:p>
          <a:p>
            <a:pPr lvl="1"/>
            <a:r>
              <a:rPr lang="en-US" sz="2000" dirty="0"/>
              <a:t>Ask how the data is connected</a:t>
            </a:r>
          </a:p>
          <a:p>
            <a:pPr lvl="1"/>
            <a:r>
              <a:rPr lang="en-US" sz="2000" b="0" dirty="0"/>
              <a:t>Challenge </a:t>
            </a:r>
            <a:r>
              <a:rPr lang="en-US" sz="2000" dirty="0"/>
              <a:t>what the data is telling you</a:t>
            </a:r>
          </a:p>
          <a:p>
            <a:endParaRPr lang="en-US" sz="2200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D6379-DB00-40C7-A7FB-791886394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04CCBA-8AE7-478F-90C6-53365348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E99A-834D-457B-984B-1A8D9E8C548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29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W presentation template 202011 v1.1" id="{0729EDDC-0979-473D-B903-9AD24C5406D6}" vid="{D91BEE80-9C54-4D96-BA66-F655CD3E77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2063</TotalTime>
  <Words>708</Words>
  <Application>Microsoft Office PowerPoint</Application>
  <PresentationFormat>On-screen Show (4:3)</PresentationFormat>
  <Paragraphs>161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Courier New</vt:lpstr>
      <vt:lpstr>Office Theme</vt:lpstr>
      <vt:lpstr>International Seaways, Inc.</vt:lpstr>
      <vt:lpstr>Introduction to International Seaways (NYSE:  INSW)</vt:lpstr>
      <vt:lpstr>Definitions</vt:lpstr>
      <vt:lpstr>Decarbonization Timeline</vt:lpstr>
      <vt:lpstr>Carbon Intensity Index (CII)</vt:lpstr>
      <vt:lpstr>DIGITIZATION and CII</vt:lpstr>
      <vt:lpstr>DIGITALIZATION and Carbon Intensity Index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Seaways Inc.</dc:title>
  <dc:creator>David Siever</dc:creator>
  <cp:lastModifiedBy>William Nugent</cp:lastModifiedBy>
  <cp:revision>34</cp:revision>
  <dcterms:created xsi:type="dcterms:W3CDTF">2020-11-03T11:41:11Z</dcterms:created>
  <dcterms:modified xsi:type="dcterms:W3CDTF">2020-11-16T01:08:41Z</dcterms:modified>
</cp:coreProperties>
</file>